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83" r:id="rId2"/>
    <p:sldMasterId id="2147483697" r:id="rId3"/>
    <p:sldMasterId id="2147483718" r:id="rId4"/>
    <p:sldMasterId id="2147483722" r:id="rId5"/>
  </p:sldMasterIdLst>
  <p:notesMasterIdLst>
    <p:notesMasterId r:id="rId34"/>
  </p:notesMasterIdLst>
  <p:sldIdLst>
    <p:sldId id="818" r:id="rId6"/>
    <p:sldId id="263" r:id="rId7"/>
    <p:sldId id="398" r:id="rId8"/>
    <p:sldId id="838" r:id="rId9"/>
    <p:sldId id="852" r:id="rId10"/>
    <p:sldId id="853" r:id="rId11"/>
    <p:sldId id="857" r:id="rId12"/>
    <p:sldId id="858" r:id="rId13"/>
    <p:sldId id="859" r:id="rId14"/>
    <p:sldId id="860" r:id="rId15"/>
    <p:sldId id="861" r:id="rId16"/>
    <p:sldId id="862" r:id="rId17"/>
    <p:sldId id="865" r:id="rId18"/>
    <p:sldId id="866" r:id="rId19"/>
    <p:sldId id="864" r:id="rId20"/>
    <p:sldId id="867" r:id="rId21"/>
    <p:sldId id="850" r:id="rId22"/>
    <p:sldId id="768" r:id="rId23"/>
    <p:sldId id="855" r:id="rId24"/>
    <p:sldId id="270" r:id="rId25"/>
    <p:sldId id="272" r:id="rId26"/>
    <p:sldId id="271" r:id="rId27"/>
    <p:sldId id="835" r:id="rId28"/>
    <p:sldId id="863" r:id="rId29"/>
    <p:sldId id="266" r:id="rId30"/>
    <p:sldId id="814" r:id="rId31"/>
    <p:sldId id="322" r:id="rId32"/>
    <p:sldId id="85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B48C1F-E575-5590-89FB-D1039A18BF26}" name="Romero, Rachel" initials="" userId="S::rromero@nrel.gov::449f2448-5bd5-497e-bf70-7dd031e409b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rie Crawford" initials="CC" lastIdx="1" clrIdx="0">
    <p:extLst>
      <p:ext uri="{19B8F6BF-5375-455C-9EA6-DF929625EA0E}">
        <p15:presenceInfo xmlns:p15="http://schemas.microsoft.com/office/powerpoint/2012/main" userId="c06044a8a6691c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03F"/>
    <a:srgbClr val="0054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93" autoAdjust="0"/>
    <p:restoredTop sz="69524" autoAdjust="0"/>
  </p:normalViewPr>
  <p:slideViewPr>
    <p:cSldViewPr snapToGrid="0">
      <p:cViewPr varScale="1">
        <p:scale>
          <a:sx n="79" d="100"/>
          <a:sy n="79" d="100"/>
        </p:scale>
        <p:origin x="14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5B0136-FCB5-4B2D-B782-0A76C6680B8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A6B451-19B8-4547-9A0F-B4204B1F1799}">
      <dgm:prSet phldrT="[Text]"/>
      <dgm:spPr/>
      <dgm:t>
        <a:bodyPr/>
        <a:lstStyle/>
        <a:p>
          <a:r>
            <a:rPr lang="en-US" dirty="0"/>
            <a:t>Serve as liaison between an individual member and ASHRAE</a:t>
          </a:r>
        </a:p>
      </dgm:t>
    </dgm:pt>
    <dgm:pt modelId="{351B7D2A-FA89-4DA4-ABC6-83F1E3CD79A9}" type="parTrans" cxnId="{25493435-3133-4913-A0BE-627C4F3E5FEC}">
      <dgm:prSet/>
      <dgm:spPr/>
      <dgm:t>
        <a:bodyPr/>
        <a:lstStyle/>
        <a:p>
          <a:endParaRPr lang="en-US"/>
        </a:p>
      </dgm:t>
    </dgm:pt>
    <dgm:pt modelId="{9C8D80F5-B0A2-476E-B55C-001C2CB3151D}" type="sibTrans" cxnId="{25493435-3133-4913-A0BE-627C4F3E5FEC}">
      <dgm:prSet/>
      <dgm:spPr/>
      <dgm:t>
        <a:bodyPr/>
        <a:lstStyle/>
        <a:p>
          <a:endParaRPr lang="en-US"/>
        </a:p>
      </dgm:t>
    </dgm:pt>
    <dgm:pt modelId="{9CA23F62-9273-405F-ACC6-5D81C744AE0E}">
      <dgm:prSet phldrT="[Text]"/>
      <dgm:spPr/>
      <dgm:t>
        <a:bodyPr/>
        <a:lstStyle/>
        <a:p>
          <a:r>
            <a:rPr lang="en-US" dirty="0"/>
            <a:t>Make every chapter meeting worth while</a:t>
          </a:r>
        </a:p>
      </dgm:t>
    </dgm:pt>
    <dgm:pt modelId="{0BEB1BCF-47DF-4294-BD28-3B69BE579908}" type="parTrans" cxnId="{6A74BCC1-A740-452A-B682-5333E40B34E0}">
      <dgm:prSet/>
      <dgm:spPr/>
      <dgm:t>
        <a:bodyPr/>
        <a:lstStyle/>
        <a:p>
          <a:endParaRPr lang="en-US"/>
        </a:p>
      </dgm:t>
    </dgm:pt>
    <dgm:pt modelId="{746364D1-4598-48D4-9543-970BFBFAA70C}" type="sibTrans" cxnId="{6A74BCC1-A740-452A-B682-5333E40B34E0}">
      <dgm:prSet/>
      <dgm:spPr/>
      <dgm:t>
        <a:bodyPr/>
        <a:lstStyle/>
        <a:p>
          <a:endParaRPr lang="en-US"/>
        </a:p>
      </dgm:t>
    </dgm:pt>
    <dgm:pt modelId="{253B5B46-5AD6-446C-AD88-C74F963311B8}">
      <dgm:prSet phldrT="[Text]"/>
      <dgm:spPr/>
      <dgm:t>
        <a:bodyPr/>
        <a:lstStyle/>
        <a:p>
          <a:r>
            <a:rPr lang="en-US" dirty="0"/>
            <a:t>Provide professional and personal growth opportunities</a:t>
          </a:r>
        </a:p>
      </dgm:t>
    </dgm:pt>
    <dgm:pt modelId="{F3061E41-5C65-4D89-AA83-4D6DEC1D7793}" type="parTrans" cxnId="{86198304-974D-4835-A4A1-722290F55A41}">
      <dgm:prSet/>
      <dgm:spPr/>
      <dgm:t>
        <a:bodyPr/>
        <a:lstStyle/>
        <a:p>
          <a:endParaRPr lang="en-US"/>
        </a:p>
      </dgm:t>
    </dgm:pt>
    <dgm:pt modelId="{899FD593-5F31-422E-8F7B-463ED1FC5147}" type="sibTrans" cxnId="{86198304-974D-4835-A4A1-722290F55A41}">
      <dgm:prSet/>
      <dgm:spPr/>
      <dgm:t>
        <a:bodyPr/>
        <a:lstStyle/>
        <a:p>
          <a:endParaRPr lang="en-US"/>
        </a:p>
      </dgm:t>
    </dgm:pt>
    <dgm:pt modelId="{A4444928-F234-471C-B68F-6DBE90533F5F}">
      <dgm:prSet phldrT="[Text]"/>
      <dgm:spPr/>
      <dgm:t>
        <a:bodyPr/>
        <a:lstStyle/>
        <a:p>
          <a:r>
            <a:rPr lang="en-US" dirty="0"/>
            <a:t>Attract the best graduates and young professionals to HVAC&amp;R</a:t>
          </a:r>
        </a:p>
      </dgm:t>
    </dgm:pt>
    <dgm:pt modelId="{7FEB77C8-D7D5-41F5-97D7-F6C2F89D10F7}" type="parTrans" cxnId="{98AC6464-652E-4DFC-B9BC-70D6D35F7431}">
      <dgm:prSet/>
      <dgm:spPr/>
      <dgm:t>
        <a:bodyPr/>
        <a:lstStyle/>
        <a:p>
          <a:endParaRPr lang="en-US"/>
        </a:p>
      </dgm:t>
    </dgm:pt>
    <dgm:pt modelId="{4EA60E43-3151-4971-9C96-2A5B0976ECF0}" type="sibTrans" cxnId="{98AC6464-652E-4DFC-B9BC-70D6D35F7431}">
      <dgm:prSet/>
      <dgm:spPr/>
      <dgm:t>
        <a:bodyPr/>
        <a:lstStyle/>
        <a:p>
          <a:endParaRPr lang="en-US"/>
        </a:p>
      </dgm:t>
    </dgm:pt>
    <dgm:pt modelId="{756A12C3-91BD-4879-8D15-2B311CCA8A48}" type="pres">
      <dgm:prSet presAssocID="{395B0136-FCB5-4B2D-B782-0A76C6680B8D}" presName="Name0" presStyleCnt="0">
        <dgm:presLayoutVars>
          <dgm:chMax val="7"/>
          <dgm:chPref val="7"/>
          <dgm:dir/>
        </dgm:presLayoutVars>
      </dgm:prSet>
      <dgm:spPr/>
    </dgm:pt>
    <dgm:pt modelId="{F7FEE654-F715-40BC-AECF-B008433B2791}" type="pres">
      <dgm:prSet presAssocID="{395B0136-FCB5-4B2D-B782-0A76C6680B8D}" presName="Name1" presStyleCnt="0"/>
      <dgm:spPr/>
    </dgm:pt>
    <dgm:pt modelId="{2A7FFDA0-24F4-40B0-BC7F-3992A79A9899}" type="pres">
      <dgm:prSet presAssocID="{395B0136-FCB5-4B2D-B782-0A76C6680B8D}" presName="cycle" presStyleCnt="0"/>
      <dgm:spPr/>
    </dgm:pt>
    <dgm:pt modelId="{74CBFE0E-7361-4A4F-A5F3-66CA5DB11338}" type="pres">
      <dgm:prSet presAssocID="{395B0136-FCB5-4B2D-B782-0A76C6680B8D}" presName="srcNode" presStyleLbl="node1" presStyleIdx="0" presStyleCnt="4"/>
      <dgm:spPr/>
    </dgm:pt>
    <dgm:pt modelId="{3EEBB9E4-BB9C-4441-9C2B-966BB4963EC3}" type="pres">
      <dgm:prSet presAssocID="{395B0136-FCB5-4B2D-B782-0A76C6680B8D}" presName="conn" presStyleLbl="parChTrans1D2" presStyleIdx="0" presStyleCnt="1"/>
      <dgm:spPr/>
    </dgm:pt>
    <dgm:pt modelId="{1A7004C7-90D0-4127-825F-994B34489938}" type="pres">
      <dgm:prSet presAssocID="{395B0136-FCB5-4B2D-B782-0A76C6680B8D}" presName="extraNode" presStyleLbl="node1" presStyleIdx="0" presStyleCnt="4"/>
      <dgm:spPr/>
    </dgm:pt>
    <dgm:pt modelId="{2BA5B58B-2D97-4B48-96B0-9DDA314A9275}" type="pres">
      <dgm:prSet presAssocID="{395B0136-FCB5-4B2D-B782-0A76C6680B8D}" presName="dstNode" presStyleLbl="node1" presStyleIdx="0" presStyleCnt="4"/>
      <dgm:spPr/>
    </dgm:pt>
    <dgm:pt modelId="{E68929F3-28ED-45FB-8A8F-277614A6CA42}" type="pres">
      <dgm:prSet presAssocID="{76A6B451-19B8-4547-9A0F-B4204B1F1799}" presName="text_1" presStyleLbl="node1" presStyleIdx="0" presStyleCnt="4">
        <dgm:presLayoutVars>
          <dgm:bulletEnabled val="1"/>
        </dgm:presLayoutVars>
      </dgm:prSet>
      <dgm:spPr/>
    </dgm:pt>
    <dgm:pt modelId="{5888090E-B139-49E0-8980-62ACC193A79B}" type="pres">
      <dgm:prSet presAssocID="{76A6B451-19B8-4547-9A0F-B4204B1F1799}" presName="accent_1" presStyleCnt="0"/>
      <dgm:spPr/>
    </dgm:pt>
    <dgm:pt modelId="{3C728B2B-A942-48B2-BE0B-3A131635E9E3}" type="pres">
      <dgm:prSet presAssocID="{76A6B451-19B8-4547-9A0F-B4204B1F1799}" presName="accentRepeatNode" presStyleLbl="solidFgAcc1" presStyleIdx="0" presStyleCnt="4"/>
      <dgm:spPr>
        <a:prstGeom prst="hexagon">
          <a:avLst/>
        </a:prstGeom>
      </dgm:spPr>
    </dgm:pt>
    <dgm:pt modelId="{50136C35-FD31-4B3F-8EA0-898C9D5F8F95}" type="pres">
      <dgm:prSet presAssocID="{9CA23F62-9273-405F-ACC6-5D81C744AE0E}" presName="text_2" presStyleLbl="node1" presStyleIdx="1" presStyleCnt="4">
        <dgm:presLayoutVars>
          <dgm:bulletEnabled val="1"/>
        </dgm:presLayoutVars>
      </dgm:prSet>
      <dgm:spPr/>
    </dgm:pt>
    <dgm:pt modelId="{028F5DBA-E039-4023-A475-F125854E2FD2}" type="pres">
      <dgm:prSet presAssocID="{9CA23F62-9273-405F-ACC6-5D81C744AE0E}" presName="accent_2" presStyleCnt="0"/>
      <dgm:spPr/>
    </dgm:pt>
    <dgm:pt modelId="{3507B425-9FAC-4B79-ADB3-0FC30551CCF0}" type="pres">
      <dgm:prSet presAssocID="{9CA23F62-9273-405F-ACC6-5D81C744AE0E}" presName="accentRepeatNode" presStyleLbl="solidFgAcc1" presStyleIdx="1" presStyleCnt="4"/>
      <dgm:spPr>
        <a:prstGeom prst="hexagon">
          <a:avLst/>
        </a:prstGeom>
      </dgm:spPr>
    </dgm:pt>
    <dgm:pt modelId="{DCBCCEB4-4634-471C-9BE2-C4FE3314D2AE}" type="pres">
      <dgm:prSet presAssocID="{253B5B46-5AD6-446C-AD88-C74F963311B8}" presName="text_3" presStyleLbl="node1" presStyleIdx="2" presStyleCnt="4">
        <dgm:presLayoutVars>
          <dgm:bulletEnabled val="1"/>
        </dgm:presLayoutVars>
      </dgm:prSet>
      <dgm:spPr/>
    </dgm:pt>
    <dgm:pt modelId="{D51E993E-E55A-45F0-92C7-FC755D7490EF}" type="pres">
      <dgm:prSet presAssocID="{253B5B46-5AD6-446C-AD88-C74F963311B8}" presName="accent_3" presStyleCnt="0"/>
      <dgm:spPr/>
    </dgm:pt>
    <dgm:pt modelId="{5F0C0C02-2533-4976-9330-57166BE0AB33}" type="pres">
      <dgm:prSet presAssocID="{253B5B46-5AD6-446C-AD88-C74F963311B8}" presName="accentRepeatNode" presStyleLbl="solidFgAcc1" presStyleIdx="2" presStyleCnt="4"/>
      <dgm:spPr>
        <a:prstGeom prst="hexagon">
          <a:avLst/>
        </a:prstGeom>
      </dgm:spPr>
    </dgm:pt>
    <dgm:pt modelId="{FCD542BD-6B7E-44B4-ABFF-103F9E9EAECD}" type="pres">
      <dgm:prSet presAssocID="{A4444928-F234-471C-B68F-6DBE90533F5F}" presName="text_4" presStyleLbl="node1" presStyleIdx="3" presStyleCnt="4">
        <dgm:presLayoutVars>
          <dgm:bulletEnabled val="1"/>
        </dgm:presLayoutVars>
      </dgm:prSet>
      <dgm:spPr/>
    </dgm:pt>
    <dgm:pt modelId="{6BC8082B-70E0-42CA-B57B-305C5250F051}" type="pres">
      <dgm:prSet presAssocID="{A4444928-F234-471C-B68F-6DBE90533F5F}" presName="accent_4" presStyleCnt="0"/>
      <dgm:spPr/>
    </dgm:pt>
    <dgm:pt modelId="{1009A2CE-2208-49B0-A605-6684F1F2F8D5}" type="pres">
      <dgm:prSet presAssocID="{A4444928-F234-471C-B68F-6DBE90533F5F}" presName="accentRepeatNode" presStyleLbl="solidFgAcc1" presStyleIdx="3" presStyleCnt="4"/>
      <dgm:spPr>
        <a:prstGeom prst="hexagon">
          <a:avLst/>
        </a:prstGeom>
      </dgm:spPr>
    </dgm:pt>
  </dgm:ptLst>
  <dgm:cxnLst>
    <dgm:cxn modelId="{86198304-974D-4835-A4A1-722290F55A41}" srcId="{395B0136-FCB5-4B2D-B782-0A76C6680B8D}" destId="{253B5B46-5AD6-446C-AD88-C74F963311B8}" srcOrd="2" destOrd="0" parTransId="{F3061E41-5C65-4D89-AA83-4D6DEC1D7793}" sibTransId="{899FD593-5F31-422E-8F7B-463ED1FC5147}"/>
    <dgm:cxn modelId="{EDFE5413-C684-416B-B1F2-AD546E3AB9D7}" type="presOf" srcId="{76A6B451-19B8-4547-9A0F-B4204B1F1799}" destId="{E68929F3-28ED-45FB-8A8F-277614A6CA42}" srcOrd="0" destOrd="0" presId="urn:microsoft.com/office/officeart/2008/layout/VerticalCurvedList"/>
    <dgm:cxn modelId="{8F515332-7C71-4E5B-BFAB-5DC0D5B56141}" type="presOf" srcId="{A4444928-F234-471C-B68F-6DBE90533F5F}" destId="{FCD542BD-6B7E-44B4-ABFF-103F9E9EAECD}" srcOrd="0" destOrd="0" presId="urn:microsoft.com/office/officeart/2008/layout/VerticalCurvedList"/>
    <dgm:cxn modelId="{25493435-3133-4913-A0BE-627C4F3E5FEC}" srcId="{395B0136-FCB5-4B2D-B782-0A76C6680B8D}" destId="{76A6B451-19B8-4547-9A0F-B4204B1F1799}" srcOrd="0" destOrd="0" parTransId="{351B7D2A-FA89-4DA4-ABC6-83F1E3CD79A9}" sibTransId="{9C8D80F5-B0A2-476E-B55C-001C2CB3151D}"/>
    <dgm:cxn modelId="{6BCF5D36-1102-4FF2-9A6C-E76B1DE15DD9}" type="presOf" srcId="{395B0136-FCB5-4B2D-B782-0A76C6680B8D}" destId="{756A12C3-91BD-4879-8D15-2B311CCA8A48}" srcOrd="0" destOrd="0" presId="urn:microsoft.com/office/officeart/2008/layout/VerticalCurvedList"/>
    <dgm:cxn modelId="{1E58303A-CCBA-41C1-88D6-2347C85805C9}" type="presOf" srcId="{9C8D80F5-B0A2-476E-B55C-001C2CB3151D}" destId="{3EEBB9E4-BB9C-4441-9C2B-966BB4963EC3}" srcOrd="0" destOrd="0" presId="urn:microsoft.com/office/officeart/2008/layout/VerticalCurvedList"/>
    <dgm:cxn modelId="{98AC6464-652E-4DFC-B9BC-70D6D35F7431}" srcId="{395B0136-FCB5-4B2D-B782-0A76C6680B8D}" destId="{A4444928-F234-471C-B68F-6DBE90533F5F}" srcOrd="3" destOrd="0" parTransId="{7FEB77C8-D7D5-41F5-97D7-F6C2F89D10F7}" sibTransId="{4EA60E43-3151-4971-9C96-2A5B0976ECF0}"/>
    <dgm:cxn modelId="{42A66D6F-977D-449A-9B19-561ABAB60589}" type="presOf" srcId="{9CA23F62-9273-405F-ACC6-5D81C744AE0E}" destId="{50136C35-FD31-4B3F-8EA0-898C9D5F8F95}" srcOrd="0" destOrd="0" presId="urn:microsoft.com/office/officeart/2008/layout/VerticalCurvedList"/>
    <dgm:cxn modelId="{6A74BCC1-A740-452A-B682-5333E40B34E0}" srcId="{395B0136-FCB5-4B2D-B782-0A76C6680B8D}" destId="{9CA23F62-9273-405F-ACC6-5D81C744AE0E}" srcOrd="1" destOrd="0" parTransId="{0BEB1BCF-47DF-4294-BD28-3B69BE579908}" sibTransId="{746364D1-4598-48D4-9543-970BFBFAA70C}"/>
    <dgm:cxn modelId="{F7066CCE-3C98-4073-9D6B-35B635F20125}" type="presOf" srcId="{253B5B46-5AD6-446C-AD88-C74F963311B8}" destId="{DCBCCEB4-4634-471C-9BE2-C4FE3314D2AE}" srcOrd="0" destOrd="0" presId="urn:microsoft.com/office/officeart/2008/layout/VerticalCurvedList"/>
    <dgm:cxn modelId="{86E1E9AE-A0B3-49BD-A621-FD79C35E808A}" type="presParOf" srcId="{756A12C3-91BD-4879-8D15-2B311CCA8A48}" destId="{F7FEE654-F715-40BC-AECF-B008433B2791}" srcOrd="0" destOrd="0" presId="urn:microsoft.com/office/officeart/2008/layout/VerticalCurvedList"/>
    <dgm:cxn modelId="{4E9D84C6-CBD9-4715-AEB6-EE99EEACAFAC}" type="presParOf" srcId="{F7FEE654-F715-40BC-AECF-B008433B2791}" destId="{2A7FFDA0-24F4-40B0-BC7F-3992A79A9899}" srcOrd="0" destOrd="0" presId="urn:microsoft.com/office/officeart/2008/layout/VerticalCurvedList"/>
    <dgm:cxn modelId="{989E1990-5D59-4B54-82F9-9A3CD2D88A19}" type="presParOf" srcId="{2A7FFDA0-24F4-40B0-BC7F-3992A79A9899}" destId="{74CBFE0E-7361-4A4F-A5F3-66CA5DB11338}" srcOrd="0" destOrd="0" presId="urn:microsoft.com/office/officeart/2008/layout/VerticalCurvedList"/>
    <dgm:cxn modelId="{7ABBEA8D-C726-43D1-A0CB-017D7661C15B}" type="presParOf" srcId="{2A7FFDA0-24F4-40B0-BC7F-3992A79A9899}" destId="{3EEBB9E4-BB9C-4441-9C2B-966BB4963EC3}" srcOrd="1" destOrd="0" presId="urn:microsoft.com/office/officeart/2008/layout/VerticalCurvedList"/>
    <dgm:cxn modelId="{3ED1BB29-F7E7-4B5F-AE45-10FA2B0EB70B}" type="presParOf" srcId="{2A7FFDA0-24F4-40B0-BC7F-3992A79A9899}" destId="{1A7004C7-90D0-4127-825F-994B34489938}" srcOrd="2" destOrd="0" presId="urn:microsoft.com/office/officeart/2008/layout/VerticalCurvedList"/>
    <dgm:cxn modelId="{5CC074F8-B974-4C67-9636-21F2C4F8B1B0}" type="presParOf" srcId="{2A7FFDA0-24F4-40B0-BC7F-3992A79A9899}" destId="{2BA5B58B-2D97-4B48-96B0-9DDA314A9275}" srcOrd="3" destOrd="0" presId="urn:microsoft.com/office/officeart/2008/layout/VerticalCurvedList"/>
    <dgm:cxn modelId="{3DCE2BC2-874A-4B1B-A4EF-337C791A7ED5}" type="presParOf" srcId="{F7FEE654-F715-40BC-AECF-B008433B2791}" destId="{E68929F3-28ED-45FB-8A8F-277614A6CA42}" srcOrd="1" destOrd="0" presId="urn:microsoft.com/office/officeart/2008/layout/VerticalCurvedList"/>
    <dgm:cxn modelId="{6082F6EB-3DA5-4DD8-9B9E-D627D6FA474D}" type="presParOf" srcId="{F7FEE654-F715-40BC-AECF-B008433B2791}" destId="{5888090E-B139-49E0-8980-62ACC193A79B}" srcOrd="2" destOrd="0" presId="urn:microsoft.com/office/officeart/2008/layout/VerticalCurvedList"/>
    <dgm:cxn modelId="{6D725CCE-DBA9-44FF-B2CE-D27459B46453}" type="presParOf" srcId="{5888090E-B139-49E0-8980-62ACC193A79B}" destId="{3C728B2B-A942-48B2-BE0B-3A131635E9E3}" srcOrd="0" destOrd="0" presId="urn:microsoft.com/office/officeart/2008/layout/VerticalCurvedList"/>
    <dgm:cxn modelId="{90D8BF1D-EF77-4CCF-A4EA-A18C54D026D5}" type="presParOf" srcId="{F7FEE654-F715-40BC-AECF-B008433B2791}" destId="{50136C35-FD31-4B3F-8EA0-898C9D5F8F95}" srcOrd="3" destOrd="0" presId="urn:microsoft.com/office/officeart/2008/layout/VerticalCurvedList"/>
    <dgm:cxn modelId="{F4BD0367-F9AF-43F7-9630-C20665591C53}" type="presParOf" srcId="{F7FEE654-F715-40BC-AECF-B008433B2791}" destId="{028F5DBA-E039-4023-A475-F125854E2FD2}" srcOrd="4" destOrd="0" presId="urn:microsoft.com/office/officeart/2008/layout/VerticalCurvedList"/>
    <dgm:cxn modelId="{37085A08-BD73-4D54-9A4B-71AD3166FEEF}" type="presParOf" srcId="{028F5DBA-E039-4023-A475-F125854E2FD2}" destId="{3507B425-9FAC-4B79-ADB3-0FC30551CCF0}" srcOrd="0" destOrd="0" presId="urn:microsoft.com/office/officeart/2008/layout/VerticalCurvedList"/>
    <dgm:cxn modelId="{CF353B6F-2DD9-4A77-BB3B-13EB6B9833EA}" type="presParOf" srcId="{F7FEE654-F715-40BC-AECF-B008433B2791}" destId="{DCBCCEB4-4634-471C-9BE2-C4FE3314D2AE}" srcOrd="5" destOrd="0" presId="urn:microsoft.com/office/officeart/2008/layout/VerticalCurvedList"/>
    <dgm:cxn modelId="{F66964BC-BEA2-41CD-9087-9CCA3D4B3004}" type="presParOf" srcId="{F7FEE654-F715-40BC-AECF-B008433B2791}" destId="{D51E993E-E55A-45F0-92C7-FC755D7490EF}" srcOrd="6" destOrd="0" presId="urn:microsoft.com/office/officeart/2008/layout/VerticalCurvedList"/>
    <dgm:cxn modelId="{E654BB8B-96E6-4B72-8E25-EF1DB68A0786}" type="presParOf" srcId="{D51E993E-E55A-45F0-92C7-FC755D7490EF}" destId="{5F0C0C02-2533-4976-9330-57166BE0AB33}" srcOrd="0" destOrd="0" presId="urn:microsoft.com/office/officeart/2008/layout/VerticalCurvedList"/>
    <dgm:cxn modelId="{3FF2B6C9-1A3A-49DC-B00B-298860DED4AB}" type="presParOf" srcId="{F7FEE654-F715-40BC-AECF-B008433B2791}" destId="{FCD542BD-6B7E-44B4-ABFF-103F9E9EAECD}" srcOrd="7" destOrd="0" presId="urn:microsoft.com/office/officeart/2008/layout/VerticalCurvedList"/>
    <dgm:cxn modelId="{6E30B64A-0771-4091-A887-565EE8C0C82B}" type="presParOf" srcId="{F7FEE654-F715-40BC-AECF-B008433B2791}" destId="{6BC8082B-70E0-42CA-B57B-305C5250F051}" srcOrd="8" destOrd="0" presId="urn:microsoft.com/office/officeart/2008/layout/VerticalCurvedList"/>
    <dgm:cxn modelId="{E64BAA4A-6CF4-417F-8387-071ECDDEB67D}" type="presParOf" srcId="{6BC8082B-70E0-42CA-B57B-305C5250F051}" destId="{1009A2CE-2208-49B0-A605-6684F1F2F8D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53C852-30DC-4651-A606-E6E273F1298B}"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6B9175B6-880E-4F60-A942-D93E537BE7EC}">
      <dgm:prSet phldrT="[Text]" custT="1"/>
      <dgm:spPr>
        <a:solidFill>
          <a:srgbClr val="00549B"/>
        </a:solidFill>
        <a:ln>
          <a:solidFill>
            <a:srgbClr val="00549B"/>
          </a:solidFill>
        </a:ln>
      </dgm:spPr>
      <dgm:t>
        <a:bodyPr/>
        <a:lstStyle/>
        <a:p>
          <a:r>
            <a:rPr lang="en-US" sz="3600" b="1" dirty="0"/>
            <a:t>Plan</a:t>
          </a:r>
        </a:p>
      </dgm:t>
    </dgm:pt>
    <dgm:pt modelId="{AB9EBF37-2055-434F-85E0-55916AE56E95}" type="parTrans" cxnId="{9C914229-05EE-4421-B4A2-0E1FDAA335C4}">
      <dgm:prSet/>
      <dgm:spPr/>
      <dgm:t>
        <a:bodyPr/>
        <a:lstStyle/>
        <a:p>
          <a:endParaRPr lang="en-US"/>
        </a:p>
      </dgm:t>
    </dgm:pt>
    <dgm:pt modelId="{F8796CFC-84BA-4307-8E80-FECE67597358}" type="sibTrans" cxnId="{9C914229-05EE-4421-B4A2-0E1FDAA335C4}">
      <dgm:prSet/>
      <dgm:spPr/>
      <dgm:t>
        <a:bodyPr/>
        <a:lstStyle/>
        <a:p>
          <a:endParaRPr lang="en-US"/>
        </a:p>
      </dgm:t>
    </dgm:pt>
    <dgm:pt modelId="{A4F0EA50-11EF-4828-876B-8104CD15C0F1}">
      <dgm:prSet phldrT="[Text]"/>
      <dgm:spPr/>
      <dgm:t>
        <a:bodyPr/>
        <a:lstStyle/>
        <a:p>
          <a:r>
            <a:rPr lang="en-US" dirty="0"/>
            <a:t>What are the Chapter’s goals? </a:t>
          </a:r>
        </a:p>
      </dgm:t>
    </dgm:pt>
    <dgm:pt modelId="{AD3CCB52-29E7-4FF8-A805-EEFB2D8DE61C}" type="parTrans" cxnId="{18F93F0F-7388-4876-B32C-BC3E1244178B}">
      <dgm:prSet/>
      <dgm:spPr/>
      <dgm:t>
        <a:bodyPr/>
        <a:lstStyle/>
        <a:p>
          <a:endParaRPr lang="en-US"/>
        </a:p>
      </dgm:t>
    </dgm:pt>
    <dgm:pt modelId="{874BDAC6-BEE8-4012-99D4-52DB79D0D330}" type="sibTrans" cxnId="{18F93F0F-7388-4876-B32C-BC3E1244178B}">
      <dgm:prSet/>
      <dgm:spPr/>
      <dgm:t>
        <a:bodyPr/>
        <a:lstStyle/>
        <a:p>
          <a:endParaRPr lang="en-US"/>
        </a:p>
      </dgm:t>
    </dgm:pt>
    <dgm:pt modelId="{F247A791-3790-409C-9730-92135A13FFC3}">
      <dgm:prSet phldrT="[Text]" custT="1"/>
      <dgm:spPr>
        <a:solidFill>
          <a:srgbClr val="A9D03F"/>
        </a:solidFill>
        <a:ln>
          <a:solidFill>
            <a:srgbClr val="A9D03F"/>
          </a:solidFill>
        </a:ln>
      </dgm:spPr>
      <dgm:t>
        <a:bodyPr/>
        <a:lstStyle/>
        <a:p>
          <a:r>
            <a:rPr lang="en-US" sz="3600" b="1" dirty="0"/>
            <a:t>Delegate</a:t>
          </a:r>
        </a:p>
      </dgm:t>
    </dgm:pt>
    <dgm:pt modelId="{129945A1-BF66-4577-B84F-463BFA1E09D2}" type="parTrans" cxnId="{522A43A6-6DB8-4300-8A45-7AD513987F68}">
      <dgm:prSet/>
      <dgm:spPr/>
      <dgm:t>
        <a:bodyPr/>
        <a:lstStyle/>
        <a:p>
          <a:endParaRPr lang="en-US"/>
        </a:p>
      </dgm:t>
    </dgm:pt>
    <dgm:pt modelId="{B7290D59-BA13-42AE-8C84-F6D264DBD825}" type="sibTrans" cxnId="{522A43A6-6DB8-4300-8A45-7AD513987F68}">
      <dgm:prSet/>
      <dgm:spPr/>
      <dgm:t>
        <a:bodyPr/>
        <a:lstStyle/>
        <a:p>
          <a:endParaRPr lang="en-US"/>
        </a:p>
      </dgm:t>
    </dgm:pt>
    <dgm:pt modelId="{71DB9AC8-C5B5-4E4C-84FA-59BB081B3F24}">
      <dgm:prSet phldrT="[Text]"/>
      <dgm:spPr/>
      <dgm:t>
        <a:bodyPr/>
        <a:lstStyle/>
        <a:p>
          <a:r>
            <a:rPr lang="en-US" dirty="0"/>
            <a:t>Provide opportunities for other members to gain experience</a:t>
          </a:r>
        </a:p>
      </dgm:t>
    </dgm:pt>
    <dgm:pt modelId="{4843E8E2-5D8C-46D4-AEA0-9D6F90B393AA}" type="parTrans" cxnId="{6488FB71-6F7E-4119-A552-53E8B0E1769C}">
      <dgm:prSet/>
      <dgm:spPr/>
      <dgm:t>
        <a:bodyPr/>
        <a:lstStyle/>
        <a:p>
          <a:endParaRPr lang="en-US"/>
        </a:p>
      </dgm:t>
    </dgm:pt>
    <dgm:pt modelId="{2F0A9A4F-DBDC-4E8A-8F3E-FAFF372FA026}" type="sibTrans" cxnId="{6488FB71-6F7E-4119-A552-53E8B0E1769C}">
      <dgm:prSet/>
      <dgm:spPr/>
      <dgm:t>
        <a:bodyPr/>
        <a:lstStyle/>
        <a:p>
          <a:endParaRPr lang="en-US"/>
        </a:p>
      </dgm:t>
    </dgm:pt>
    <dgm:pt modelId="{C058CA0F-9D82-465A-B192-954B1641E4BE}">
      <dgm:prSet/>
      <dgm:spPr/>
      <dgm:t>
        <a:bodyPr/>
        <a:lstStyle/>
        <a:p>
          <a:r>
            <a:rPr lang="en-US"/>
            <a:t>If the goals are achieved, will the Chapter be stronger than it was?</a:t>
          </a:r>
          <a:endParaRPr lang="en-US" dirty="0"/>
        </a:p>
      </dgm:t>
    </dgm:pt>
    <dgm:pt modelId="{25919776-502D-40D3-8BC9-6D80D28524B0}" type="parTrans" cxnId="{1B9EF814-2809-4409-AE57-28EB220C1F5A}">
      <dgm:prSet/>
      <dgm:spPr/>
      <dgm:t>
        <a:bodyPr/>
        <a:lstStyle/>
        <a:p>
          <a:endParaRPr lang="en-US"/>
        </a:p>
      </dgm:t>
    </dgm:pt>
    <dgm:pt modelId="{59F3CCA6-56D4-4DDA-8758-EDF707273946}" type="sibTrans" cxnId="{1B9EF814-2809-4409-AE57-28EB220C1F5A}">
      <dgm:prSet/>
      <dgm:spPr/>
      <dgm:t>
        <a:bodyPr/>
        <a:lstStyle/>
        <a:p>
          <a:endParaRPr lang="en-US"/>
        </a:p>
      </dgm:t>
    </dgm:pt>
    <dgm:pt modelId="{AC1CCB34-55A1-4F5D-A486-55EB4406559A}">
      <dgm:prSet/>
      <dgm:spPr/>
      <dgm:t>
        <a:bodyPr/>
        <a:lstStyle/>
        <a:p>
          <a:r>
            <a:rPr lang="en-US" dirty="0"/>
            <a:t>How will everyone recognize that a goal has been achieved?</a:t>
          </a:r>
        </a:p>
      </dgm:t>
    </dgm:pt>
    <dgm:pt modelId="{E8FB7088-4DF0-4411-9BD9-8406EE13A114}" type="parTrans" cxnId="{79853FBE-DB63-42ED-93B4-E1B4B54815FF}">
      <dgm:prSet/>
      <dgm:spPr/>
      <dgm:t>
        <a:bodyPr/>
        <a:lstStyle/>
        <a:p>
          <a:endParaRPr lang="en-US"/>
        </a:p>
      </dgm:t>
    </dgm:pt>
    <dgm:pt modelId="{58A089EA-E498-405F-BD08-7801FC72821E}" type="sibTrans" cxnId="{79853FBE-DB63-42ED-93B4-E1B4B54815FF}">
      <dgm:prSet/>
      <dgm:spPr/>
      <dgm:t>
        <a:bodyPr/>
        <a:lstStyle/>
        <a:p>
          <a:endParaRPr lang="en-US"/>
        </a:p>
      </dgm:t>
    </dgm:pt>
    <dgm:pt modelId="{41C6353A-62E3-4481-8DD7-225AB31422E2}">
      <dgm:prSet/>
      <dgm:spPr/>
      <dgm:t>
        <a:bodyPr/>
        <a:lstStyle/>
        <a:p>
          <a:r>
            <a:rPr lang="en-US" i="1" dirty="0"/>
            <a:t>President’s Award of Excellence (PAOE) can help</a:t>
          </a:r>
        </a:p>
      </dgm:t>
    </dgm:pt>
    <dgm:pt modelId="{82564F19-9C0C-451A-988D-52504D0D371F}" type="parTrans" cxnId="{5CB00648-1007-443A-8F05-726F3C8BA2BA}">
      <dgm:prSet/>
      <dgm:spPr/>
      <dgm:t>
        <a:bodyPr/>
        <a:lstStyle/>
        <a:p>
          <a:endParaRPr lang="en-US"/>
        </a:p>
      </dgm:t>
    </dgm:pt>
    <dgm:pt modelId="{710A937A-1A04-485E-84D7-B24D0F66B76F}" type="sibTrans" cxnId="{5CB00648-1007-443A-8F05-726F3C8BA2BA}">
      <dgm:prSet/>
      <dgm:spPr/>
      <dgm:t>
        <a:bodyPr/>
        <a:lstStyle/>
        <a:p>
          <a:endParaRPr lang="en-US"/>
        </a:p>
      </dgm:t>
    </dgm:pt>
    <dgm:pt modelId="{71BA891D-0D62-4A20-8FAE-CAD4FA18CAC1}">
      <dgm:prSet/>
      <dgm:spPr/>
      <dgm:t>
        <a:bodyPr/>
        <a:lstStyle/>
        <a:p>
          <a:r>
            <a:rPr lang="en-US"/>
            <a:t>Get other members involved and engaged</a:t>
          </a:r>
          <a:endParaRPr lang="en-US" dirty="0"/>
        </a:p>
      </dgm:t>
    </dgm:pt>
    <dgm:pt modelId="{0247BA80-4D14-490F-988F-C1857C9B3BA3}" type="parTrans" cxnId="{28FFACD8-2A9F-46A4-8D6E-85731A4757AE}">
      <dgm:prSet/>
      <dgm:spPr/>
      <dgm:t>
        <a:bodyPr/>
        <a:lstStyle/>
        <a:p>
          <a:endParaRPr lang="en-US"/>
        </a:p>
      </dgm:t>
    </dgm:pt>
    <dgm:pt modelId="{3E4C4ADB-1302-4287-BB62-50A63F614E96}" type="sibTrans" cxnId="{28FFACD8-2A9F-46A4-8D6E-85731A4757AE}">
      <dgm:prSet/>
      <dgm:spPr/>
      <dgm:t>
        <a:bodyPr/>
        <a:lstStyle/>
        <a:p>
          <a:endParaRPr lang="en-US"/>
        </a:p>
      </dgm:t>
    </dgm:pt>
    <dgm:pt modelId="{93BE5FC3-F666-4F2D-AFDF-BBBDB74CD622}">
      <dgm:prSet/>
      <dgm:spPr/>
      <dgm:t>
        <a:bodyPr/>
        <a:lstStyle/>
        <a:p>
          <a:r>
            <a:rPr lang="en-US"/>
            <a:t>Set reasonable and enjoyable expectations for “next person up”</a:t>
          </a:r>
          <a:endParaRPr lang="en-US" dirty="0"/>
        </a:p>
      </dgm:t>
    </dgm:pt>
    <dgm:pt modelId="{D4532C85-3513-43D0-A25B-7D4F3A4A3FE4}" type="parTrans" cxnId="{3D132670-8780-46B5-B789-822810F793CD}">
      <dgm:prSet/>
      <dgm:spPr/>
      <dgm:t>
        <a:bodyPr/>
        <a:lstStyle/>
        <a:p>
          <a:endParaRPr lang="en-US"/>
        </a:p>
      </dgm:t>
    </dgm:pt>
    <dgm:pt modelId="{7779DCF4-9D44-4B51-9148-A6C9275C6B63}" type="sibTrans" cxnId="{3D132670-8780-46B5-B789-822810F793CD}">
      <dgm:prSet/>
      <dgm:spPr/>
      <dgm:t>
        <a:bodyPr/>
        <a:lstStyle/>
        <a:p>
          <a:endParaRPr lang="en-US"/>
        </a:p>
      </dgm:t>
    </dgm:pt>
    <dgm:pt modelId="{CE0262E7-F62F-4658-BBB3-86AF4FEBA579}">
      <dgm:prSet/>
      <dgm:spPr/>
      <dgm:t>
        <a:bodyPr/>
        <a:lstStyle/>
        <a:p>
          <a:r>
            <a:rPr lang="en-US" dirty="0"/>
            <a:t>Encourage officers to focus on strategy and planning rather than implementation and execution</a:t>
          </a:r>
        </a:p>
      </dgm:t>
    </dgm:pt>
    <dgm:pt modelId="{2D68FF53-C14A-49E6-BCB3-D9B749E3110D}" type="parTrans" cxnId="{D1A67AC7-F1C5-4497-AE24-F921A166670D}">
      <dgm:prSet/>
      <dgm:spPr/>
      <dgm:t>
        <a:bodyPr/>
        <a:lstStyle/>
        <a:p>
          <a:endParaRPr lang="en-US"/>
        </a:p>
      </dgm:t>
    </dgm:pt>
    <dgm:pt modelId="{625E7BF3-0B64-4556-BAA3-D8FCAF1B489F}" type="sibTrans" cxnId="{D1A67AC7-F1C5-4497-AE24-F921A166670D}">
      <dgm:prSet/>
      <dgm:spPr/>
      <dgm:t>
        <a:bodyPr/>
        <a:lstStyle/>
        <a:p>
          <a:endParaRPr lang="en-US"/>
        </a:p>
      </dgm:t>
    </dgm:pt>
    <dgm:pt modelId="{4AF35F2B-5340-4BFA-9F54-275C49BE13EF}" type="pres">
      <dgm:prSet presAssocID="{8553C852-30DC-4651-A606-E6E273F1298B}" presName="Name0" presStyleCnt="0">
        <dgm:presLayoutVars>
          <dgm:dir/>
          <dgm:animLvl val="lvl"/>
          <dgm:resizeHandles val="exact"/>
        </dgm:presLayoutVars>
      </dgm:prSet>
      <dgm:spPr/>
    </dgm:pt>
    <dgm:pt modelId="{95E8B2AC-9558-439B-A0BE-4F2C3B9DD910}" type="pres">
      <dgm:prSet presAssocID="{6B9175B6-880E-4F60-A942-D93E537BE7EC}" presName="composite" presStyleCnt="0"/>
      <dgm:spPr/>
    </dgm:pt>
    <dgm:pt modelId="{47C1FFD9-DF11-443E-A5DB-0BCBDD703878}" type="pres">
      <dgm:prSet presAssocID="{6B9175B6-880E-4F60-A942-D93E537BE7EC}" presName="parTx" presStyleLbl="alignNode1" presStyleIdx="0" presStyleCnt="2">
        <dgm:presLayoutVars>
          <dgm:chMax val="0"/>
          <dgm:chPref val="0"/>
          <dgm:bulletEnabled val="1"/>
        </dgm:presLayoutVars>
      </dgm:prSet>
      <dgm:spPr/>
    </dgm:pt>
    <dgm:pt modelId="{0B89DEAA-0CAD-4DE7-941A-5F29F842F566}" type="pres">
      <dgm:prSet presAssocID="{6B9175B6-880E-4F60-A942-D93E537BE7EC}" presName="desTx" presStyleLbl="alignAccFollowNode1" presStyleIdx="0" presStyleCnt="2">
        <dgm:presLayoutVars>
          <dgm:bulletEnabled val="1"/>
        </dgm:presLayoutVars>
      </dgm:prSet>
      <dgm:spPr/>
    </dgm:pt>
    <dgm:pt modelId="{9B04C1B9-87D1-4C75-A8F2-36327BDE177A}" type="pres">
      <dgm:prSet presAssocID="{F8796CFC-84BA-4307-8E80-FECE67597358}" presName="space" presStyleCnt="0"/>
      <dgm:spPr/>
    </dgm:pt>
    <dgm:pt modelId="{2333A3A0-0E95-43D6-BEDF-D753220DBC60}" type="pres">
      <dgm:prSet presAssocID="{F247A791-3790-409C-9730-92135A13FFC3}" presName="composite" presStyleCnt="0"/>
      <dgm:spPr/>
    </dgm:pt>
    <dgm:pt modelId="{859D459A-C4A5-43BF-8EF2-5CE556F48351}" type="pres">
      <dgm:prSet presAssocID="{F247A791-3790-409C-9730-92135A13FFC3}" presName="parTx" presStyleLbl="alignNode1" presStyleIdx="1" presStyleCnt="2">
        <dgm:presLayoutVars>
          <dgm:chMax val="0"/>
          <dgm:chPref val="0"/>
          <dgm:bulletEnabled val="1"/>
        </dgm:presLayoutVars>
      </dgm:prSet>
      <dgm:spPr/>
    </dgm:pt>
    <dgm:pt modelId="{C0229864-4C33-456C-92DA-7EAFD84AB2D0}" type="pres">
      <dgm:prSet presAssocID="{F247A791-3790-409C-9730-92135A13FFC3}" presName="desTx" presStyleLbl="alignAccFollowNode1" presStyleIdx="1" presStyleCnt="2">
        <dgm:presLayoutVars>
          <dgm:bulletEnabled val="1"/>
        </dgm:presLayoutVars>
      </dgm:prSet>
      <dgm:spPr/>
    </dgm:pt>
  </dgm:ptLst>
  <dgm:cxnLst>
    <dgm:cxn modelId="{9DD9A00D-AE0D-4C7F-86D6-51564EFD84DC}" type="presOf" srcId="{F247A791-3790-409C-9730-92135A13FFC3}" destId="{859D459A-C4A5-43BF-8EF2-5CE556F48351}" srcOrd="0" destOrd="0" presId="urn:microsoft.com/office/officeart/2005/8/layout/hList1"/>
    <dgm:cxn modelId="{18F93F0F-7388-4876-B32C-BC3E1244178B}" srcId="{6B9175B6-880E-4F60-A942-D93E537BE7EC}" destId="{A4F0EA50-11EF-4828-876B-8104CD15C0F1}" srcOrd="0" destOrd="0" parTransId="{AD3CCB52-29E7-4FF8-A805-EEFB2D8DE61C}" sibTransId="{874BDAC6-BEE8-4012-99D4-52DB79D0D330}"/>
    <dgm:cxn modelId="{1B9EF814-2809-4409-AE57-28EB220C1F5A}" srcId="{6B9175B6-880E-4F60-A942-D93E537BE7EC}" destId="{C058CA0F-9D82-465A-B192-954B1641E4BE}" srcOrd="1" destOrd="0" parTransId="{25919776-502D-40D3-8BC9-6D80D28524B0}" sibTransId="{59F3CCA6-56D4-4DDA-8758-EDF707273946}"/>
    <dgm:cxn modelId="{B4AF181B-8166-4D0A-9211-8AF19C248D3E}" type="presOf" srcId="{71BA891D-0D62-4A20-8FAE-CAD4FA18CAC1}" destId="{C0229864-4C33-456C-92DA-7EAFD84AB2D0}" srcOrd="0" destOrd="1" presId="urn:microsoft.com/office/officeart/2005/8/layout/hList1"/>
    <dgm:cxn modelId="{E3051521-A15F-400F-8D21-F62AFB88A96F}" type="presOf" srcId="{AC1CCB34-55A1-4F5D-A486-55EB4406559A}" destId="{0B89DEAA-0CAD-4DE7-941A-5F29F842F566}" srcOrd="0" destOrd="2" presId="urn:microsoft.com/office/officeart/2005/8/layout/hList1"/>
    <dgm:cxn modelId="{93A1F322-6722-4C3D-BB77-EE4E48429BCB}" type="presOf" srcId="{A4F0EA50-11EF-4828-876B-8104CD15C0F1}" destId="{0B89DEAA-0CAD-4DE7-941A-5F29F842F566}" srcOrd="0" destOrd="0" presId="urn:microsoft.com/office/officeart/2005/8/layout/hList1"/>
    <dgm:cxn modelId="{9C914229-05EE-4421-B4A2-0E1FDAA335C4}" srcId="{8553C852-30DC-4651-A606-E6E273F1298B}" destId="{6B9175B6-880E-4F60-A942-D93E537BE7EC}" srcOrd="0" destOrd="0" parTransId="{AB9EBF37-2055-434F-85E0-55916AE56E95}" sibTransId="{F8796CFC-84BA-4307-8E80-FECE67597358}"/>
    <dgm:cxn modelId="{E7833B47-37EC-4087-96EA-EA53F5443D77}" type="presOf" srcId="{8553C852-30DC-4651-A606-E6E273F1298B}" destId="{4AF35F2B-5340-4BFA-9F54-275C49BE13EF}" srcOrd="0" destOrd="0" presId="urn:microsoft.com/office/officeart/2005/8/layout/hList1"/>
    <dgm:cxn modelId="{5CB00648-1007-443A-8F05-726F3C8BA2BA}" srcId="{6B9175B6-880E-4F60-A942-D93E537BE7EC}" destId="{41C6353A-62E3-4481-8DD7-225AB31422E2}" srcOrd="3" destOrd="0" parTransId="{82564F19-9C0C-451A-988D-52504D0D371F}" sibTransId="{710A937A-1A04-485E-84D7-B24D0F66B76F}"/>
    <dgm:cxn modelId="{3D132670-8780-46B5-B789-822810F793CD}" srcId="{F247A791-3790-409C-9730-92135A13FFC3}" destId="{93BE5FC3-F666-4F2D-AFDF-BBBDB74CD622}" srcOrd="2" destOrd="0" parTransId="{D4532C85-3513-43D0-A25B-7D4F3A4A3FE4}" sibTransId="{7779DCF4-9D44-4B51-9148-A6C9275C6B63}"/>
    <dgm:cxn modelId="{6488FB71-6F7E-4119-A552-53E8B0E1769C}" srcId="{F247A791-3790-409C-9730-92135A13FFC3}" destId="{71DB9AC8-C5B5-4E4C-84FA-59BB081B3F24}" srcOrd="0" destOrd="0" parTransId="{4843E8E2-5D8C-46D4-AEA0-9D6F90B393AA}" sibTransId="{2F0A9A4F-DBDC-4E8A-8F3E-FAFF372FA026}"/>
    <dgm:cxn modelId="{066F0677-4BAF-40CB-93E9-C0AC54974BAF}" type="presOf" srcId="{C058CA0F-9D82-465A-B192-954B1641E4BE}" destId="{0B89DEAA-0CAD-4DE7-941A-5F29F842F566}" srcOrd="0" destOrd="1" presId="urn:microsoft.com/office/officeart/2005/8/layout/hList1"/>
    <dgm:cxn modelId="{B50F6D80-B9F2-4CAA-BF35-2CF71CCC6FB1}" type="presOf" srcId="{93BE5FC3-F666-4F2D-AFDF-BBBDB74CD622}" destId="{C0229864-4C33-456C-92DA-7EAFD84AB2D0}" srcOrd="0" destOrd="2" presId="urn:microsoft.com/office/officeart/2005/8/layout/hList1"/>
    <dgm:cxn modelId="{0FD44585-22CB-4A9D-980F-ACD3D83B7DA5}" type="presOf" srcId="{6B9175B6-880E-4F60-A942-D93E537BE7EC}" destId="{47C1FFD9-DF11-443E-A5DB-0BCBDD703878}" srcOrd="0" destOrd="0" presId="urn:microsoft.com/office/officeart/2005/8/layout/hList1"/>
    <dgm:cxn modelId="{196F03A4-BF97-4D80-8A01-98F6CF609084}" type="presOf" srcId="{41C6353A-62E3-4481-8DD7-225AB31422E2}" destId="{0B89DEAA-0CAD-4DE7-941A-5F29F842F566}" srcOrd="0" destOrd="3" presId="urn:microsoft.com/office/officeart/2005/8/layout/hList1"/>
    <dgm:cxn modelId="{522A43A6-6DB8-4300-8A45-7AD513987F68}" srcId="{8553C852-30DC-4651-A606-E6E273F1298B}" destId="{F247A791-3790-409C-9730-92135A13FFC3}" srcOrd="1" destOrd="0" parTransId="{129945A1-BF66-4577-B84F-463BFA1E09D2}" sibTransId="{B7290D59-BA13-42AE-8C84-F6D264DBD825}"/>
    <dgm:cxn modelId="{79853FBE-DB63-42ED-93B4-E1B4B54815FF}" srcId="{6B9175B6-880E-4F60-A942-D93E537BE7EC}" destId="{AC1CCB34-55A1-4F5D-A486-55EB4406559A}" srcOrd="2" destOrd="0" parTransId="{E8FB7088-4DF0-4411-9BD9-8406EE13A114}" sibTransId="{58A089EA-E498-405F-BD08-7801FC72821E}"/>
    <dgm:cxn modelId="{D1A67AC7-F1C5-4497-AE24-F921A166670D}" srcId="{F247A791-3790-409C-9730-92135A13FFC3}" destId="{CE0262E7-F62F-4658-BBB3-86AF4FEBA579}" srcOrd="3" destOrd="0" parTransId="{2D68FF53-C14A-49E6-BCB3-D9B749E3110D}" sibTransId="{625E7BF3-0B64-4556-BAA3-D8FCAF1B489F}"/>
    <dgm:cxn modelId="{70A47ED6-4323-4880-B5C4-ECB33EFF19C7}" type="presOf" srcId="{CE0262E7-F62F-4658-BBB3-86AF4FEBA579}" destId="{C0229864-4C33-456C-92DA-7EAFD84AB2D0}" srcOrd="0" destOrd="3" presId="urn:microsoft.com/office/officeart/2005/8/layout/hList1"/>
    <dgm:cxn modelId="{28FFACD8-2A9F-46A4-8D6E-85731A4757AE}" srcId="{F247A791-3790-409C-9730-92135A13FFC3}" destId="{71BA891D-0D62-4A20-8FAE-CAD4FA18CAC1}" srcOrd="1" destOrd="0" parTransId="{0247BA80-4D14-490F-988F-C1857C9B3BA3}" sibTransId="{3E4C4ADB-1302-4287-BB62-50A63F614E96}"/>
    <dgm:cxn modelId="{D7D1EDF6-A4AB-48EC-9164-C87FDBE59BF1}" type="presOf" srcId="{71DB9AC8-C5B5-4E4C-84FA-59BB081B3F24}" destId="{C0229864-4C33-456C-92DA-7EAFD84AB2D0}" srcOrd="0" destOrd="0" presId="urn:microsoft.com/office/officeart/2005/8/layout/hList1"/>
    <dgm:cxn modelId="{663C3128-3A97-4AF6-A98A-57394A11494E}" type="presParOf" srcId="{4AF35F2B-5340-4BFA-9F54-275C49BE13EF}" destId="{95E8B2AC-9558-439B-A0BE-4F2C3B9DD910}" srcOrd="0" destOrd="0" presId="urn:microsoft.com/office/officeart/2005/8/layout/hList1"/>
    <dgm:cxn modelId="{D181FFA1-1D24-4C7B-8A10-365747CBECC6}" type="presParOf" srcId="{95E8B2AC-9558-439B-A0BE-4F2C3B9DD910}" destId="{47C1FFD9-DF11-443E-A5DB-0BCBDD703878}" srcOrd="0" destOrd="0" presId="urn:microsoft.com/office/officeart/2005/8/layout/hList1"/>
    <dgm:cxn modelId="{1DB9C841-9A9A-40F4-AB2C-F076234F1CDE}" type="presParOf" srcId="{95E8B2AC-9558-439B-A0BE-4F2C3B9DD910}" destId="{0B89DEAA-0CAD-4DE7-941A-5F29F842F566}" srcOrd="1" destOrd="0" presId="urn:microsoft.com/office/officeart/2005/8/layout/hList1"/>
    <dgm:cxn modelId="{834C2512-8979-4434-9340-DDEF786C66CE}" type="presParOf" srcId="{4AF35F2B-5340-4BFA-9F54-275C49BE13EF}" destId="{9B04C1B9-87D1-4C75-A8F2-36327BDE177A}" srcOrd="1" destOrd="0" presId="urn:microsoft.com/office/officeart/2005/8/layout/hList1"/>
    <dgm:cxn modelId="{E1203E80-A25B-47CB-8F98-B8DA97B4B9BC}" type="presParOf" srcId="{4AF35F2B-5340-4BFA-9F54-275C49BE13EF}" destId="{2333A3A0-0E95-43D6-BEDF-D753220DBC60}" srcOrd="2" destOrd="0" presId="urn:microsoft.com/office/officeart/2005/8/layout/hList1"/>
    <dgm:cxn modelId="{065DC5B6-1021-433A-8315-474CB2965FB9}" type="presParOf" srcId="{2333A3A0-0E95-43D6-BEDF-D753220DBC60}" destId="{859D459A-C4A5-43BF-8EF2-5CE556F48351}" srcOrd="0" destOrd="0" presId="urn:microsoft.com/office/officeart/2005/8/layout/hList1"/>
    <dgm:cxn modelId="{A1B2AFB8-BC2E-48A4-A188-6133F2166EC7}" type="presParOf" srcId="{2333A3A0-0E95-43D6-BEDF-D753220DBC60}" destId="{C0229864-4C33-456C-92DA-7EAFD84AB2D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53C852-30DC-4651-A606-E6E273F1298B}"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6B9175B6-880E-4F60-A942-D93E537BE7EC}">
      <dgm:prSet phldrT="[Text]" custT="1"/>
      <dgm:spPr>
        <a:solidFill>
          <a:srgbClr val="00549B"/>
        </a:solidFill>
        <a:ln>
          <a:solidFill>
            <a:srgbClr val="00549B"/>
          </a:solidFill>
        </a:ln>
      </dgm:spPr>
      <dgm:t>
        <a:bodyPr/>
        <a:lstStyle/>
        <a:p>
          <a:r>
            <a:rPr lang="en-US" sz="3600" b="1" dirty="0"/>
            <a:t>Efficient &amp; Effective</a:t>
          </a:r>
        </a:p>
      </dgm:t>
    </dgm:pt>
    <dgm:pt modelId="{AB9EBF37-2055-434F-85E0-55916AE56E95}" type="parTrans" cxnId="{9C914229-05EE-4421-B4A2-0E1FDAA335C4}">
      <dgm:prSet/>
      <dgm:spPr/>
      <dgm:t>
        <a:bodyPr/>
        <a:lstStyle/>
        <a:p>
          <a:endParaRPr lang="en-US"/>
        </a:p>
      </dgm:t>
    </dgm:pt>
    <dgm:pt modelId="{F8796CFC-84BA-4307-8E80-FECE67597358}" type="sibTrans" cxnId="{9C914229-05EE-4421-B4A2-0E1FDAA335C4}">
      <dgm:prSet/>
      <dgm:spPr/>
      <dgm:t>
        <a:bodyPr/>
        <a:lstStyle/>
        <a:p>
          <a:endParaRPr lang="en-US"/>
        </a:p>
      </dgm:t>
    </dgm:pt>
    <dgm:pt modelId="{A4F0EA50-11EF-4828-876B-8104CD15C0F1}">
      <dgm:prSet phldrT="[Text]"/>
      <dgm:spPr/>
      <dgm:t>
        <a:bodyPr/>
        <a:lstStyle/>
        <a:p>
          <a:r>
            <a:rPr lang="en-US" dirty="0"/>
            <a:t>Ensure that volunteers’ time is spent efficiently and effectively</a:t>
          </a:r>
        </a:p>
      </dgm:t>
    </dgm:pt>
    <dgm:pt modelId="{AD3CCB52-29E7-4FF8-A805-EEFB2D8DE61C}" type="parTrans" cxnId="{18F93F0F-7388-4876-B32C-BC3E1244178B}">
      <dgm:prSet/>
      <dgm:spPr/>
      <dgm:t>
        <a:bodyPr/>
        <a:lstStyle/>
        <a:p>
          <a:endParaRPr lang="en-US"/>
        </a:p>
      </dgm:t>
    </dgm:pt>
    <dgm:pt modelId="{874BDAC6-BEE8-4012-99D4-52DB79D0D330}" type="sibTrans" cxnId="{18F93F0F-7388-4876-B32C-BC3E1244178B}">
      <dgm:prSet/>
      <dgm:spPr/>
      <dgm:t>
        <a:bodyPr/>
        <a:lstStyle/>
        <a:p>
          <a:endParaRPr lang="en-US"/>
        </a:p>
      </dgm:t>
    </dgm:pt>
    <dgm:pt modelId="{F247A791-3790-409C-9730-92135A13FFC3}">
      <dgm:prSet phldrT="[Text]" custT="1"/>
      <dgm:spPr>
        <a:solidFill>
          <a:srgbClr val="A9D03F"/>
        </a:solidFill>
        <a:ln>
          <a:solidFill>
            <a:srgbClr val="A9D03F"/>
          </a:solidFill>
        </a:ln>
      </dgm:spPr>
      <dgm:t>
        <a:bodyPr/>
        <a:lstStyle/>
        <a:p>
          <a:r>
            <a:rPr lang="en-US" sz="3600" b="1" dirty="0"/>
            <a:t>Believe</a:t>
          </a:r>
        </a:p>
      </dgm:t>
    </dgm:pt>
    <dgm:pt modelId="{129945A1-BF66-4577-B84F-463BFA1E09D2}" type="parTrans" cxnId="{522A43A6-6DB8-4300-8A45-7AD513987F68}">
      <dgm:prSet/>
      <dgm:spPr/>
      <dgm:t>
        <a:bodyPr/>
        <a:lstStyle/>
        <a:p>
          <a:endParaRPr lang="en-US"/>
        </a:p>
      </dgm:t>
    </dgm:pt>
    <dgm:pt modelId="{B7290D59-BA13-42AE-8C84-F6D264DBD825}" type="sibTrans" cxnId="{522A43A6-6DB8-4300-8A45-7AD513987F68}">
      <dgm:prSet/>
      <dgm:spPr/>
      <dgm:t>
        <a:bodyPr/>
        <a:lstStyle/>
        <a:p>
          <a:endParaRPr lang="en-US"/>
        </a:p>
      </dgm:t>
    </dgm:pt>
    <dgm:pt modelId="{71DB9AC8-C5B5-4E4C-84FA-59BB081B3F24}">
      <dgm:prSet phldrT="[Text]"/>
      <dgm:spPr/>
      <dgm:t>
        <a:bodyPr/>
        <a:lstStyle/>
        <a:p>
          <a:r>
            <a:rPr lang="en-US" dirty="0"/>
            <a:t>Believe: in yourself, the Chapter’s mission, ASHRAE’s mission</a:t>
          </a:r>
        </a:p>
      </dgm:t>
    </dgm:pt>
    <dgm:pt modelId="{4843E8E2-5D8C-46D4-AEA0-9D6F90B393AA}" type="parTrans" cxnId="{6488FB71-6F7E-4119-A552-53E8B0E1769C}">
      <dgm:prSet/>
      <dgm:spPr/>
      <dgm:t>
        <a:bodyPr/>
        <a:lstStyle/>
        <a:p>
          <a:endParaRPr lang="en-US"/>
        </a:p>
      </dgm:t>
    </dgm:pt>
    <dgm:pt modelId="{2F0A9A4F-DBDC-4E8A-8F3E-FAFF372FA026}" type="sibTrans" cxnId="{6488FB71-6F7E-4119-A552-53E8B0E1769C}">
      <dgm:prSet/>
      <dgm:spPr/>
      <dgm:t>
        <a:bodyPr/>
        <a:lstStyle/>
        <a:p>
          <a:endParaRPr lang="en-US"/>
        </a:p>
      </dgm:t>
    </dgm:pt>
    <dgm:pt modelId="{869BE11C-151E-487A-9E74-E618FA98596C}">
      <dgm:prSet phldrT="[Text]"/>
      <dgm:spPr/>
      <dgm:t>
        <a:bodyPr/>
        <a:lstStyle/>
        <a:p>
          <a:r>
            <a:rPr lang="en-US" dirty="0"/>
            <a:t>Manage meetings so that they are productive, and all voices are heard</a:t>
          </a:r>
        </a:p>
      </dgm:t>
    </dgm:pt>
    <dgm:pt modelId="{CA733CA9-9381-4D5D-8727-18CDFE1E1999}" type="parTrans" cxnId="{832FD5DC-00C7-442A-92E0-857203A756F7}">
      <dgm:prSet/>
      <dgm:spPr/>
      <dgm:t>
        <a:bodyPr/>
        <a:lstStyle/>
        <a:p>
          <a:endParaRPr lang="en-US"/>
        </a:p>
      </dgm:t>
    </dgm:pt>
    <dgm:pt modelId="{5324D136-07ED-4927-B072-FDF746958157}" type="sibTrans" cxnId="{832FD5DC-00C7-442A-92E0-857203A756F7}">
      <dgm:prSet/>
      <dgm:spPr/>
      <dgm:t>
        <a:bodyPr/>
        <a:lstStyle/>
        <a:p>
          <a:endParaRPr lang="en-US"/>
        </a:p>
      </dgm:t>
    </dgm:pt>
    <dgm:pt modelId="{35CA44D8-743F-440D-A487-7A87452603B9}">
      <dgm:prSet phldrT="[Text]"/>
      <dgm:spPr/>
      <dgm:t>
        <a:bodyPr/>
        <a:lstStyle/>
        <a:p>
          <a:r>
            <a:rPr lang="en-US" dirty="0"/>
            <a:t>Offer valuable programs</a:t>
          </a:r>
        </a:p>
      </dgm:t>
    </dgm:pt>
    <dgm:pt modelId="{8507E069-C13E-43D4-8FC0-97F3CF066F9C}" type="parTrans" cxnId="{6B2FDFC8-5859-41BE-B8AF-177CF19FDF35}">
      <dgm:prSet/>
      <dgm:spPr/>
      <dgm:t>
        <a:bodyPr/>
        <a:lstStyle/>
        <a:p>
          <a:endParaRPr lang="en-US"/>
        </a:p>
      </dgm:t>
    </dgm:pt>
    <dgm:pt modelId="{1D3D7822-E45B-4883-B868-798E84F7121E}" type="sibTrans" cxnId="{6B2FDFC8-5859-41BE-B8AF-177CF19FDF35}">
      <dgm:prSet/>
      <dgm:spPr/>
      <dgm:t>
        <a:bodyPr/>
        <a:lstStyle/>
        <a:p>
          <a:endParaRPr lang="en-US"/>
        </a:p>
      </dgm:t>
    </dgm:pt>
    <dgm:pt modelId="{7D867C61-161E-4784-9483-66342E12FE83}">
      <dgm:prSet phldrT="[Text]"/>
      <dgm:spPr/>
      <dgm:t>
        <a:bodyPr/>
        <a:lstStyle/>
        <a:p>
          <a:r>
            <a:rPr lang="en-US" dirty="0"/>
            <a:t>Be prepared (for whatever the event is: meeting, technical program, volunteer activity)</a:t>
          </a:r>
        </a:p>
      </dgm:t>
    </dgm:pt>
    <dgm:pt modelId="{246C19BA-E409-47A5-B0F0-FA672D7DEE66}" type="parTrans" cxnId="{C926749F-ECC8-432A-BE78-2B3E7BEEC8C2}">
      <dgm:prSet/>
      <dgm:spPr/>
      <dgm:t>
        <a:bodyPr/>
        <a:lstStyle/>
        <a:p>
          <a:endParaRPr lang="en-US"/>
        </a:p>
      </dgm:t>
    </dgm:pt>
    <dgm:pt modelId="{50710A73-BE03-4360-AECA-58777A5AABEA}" type="sibTrans" cxnId="{C926749F-ECC8-432A-BE78-2B3E7BEEC8C2}">
      <dgm:prSet/>
      <dgm:spPr/>
      <dgm:t>
        <a:bodyPr/>
        <a:lstStyle/>
        <a:p>
          <a:endParaRPr lang="en-US"/>
        </a:p>
      </dgm:t>
    </dgm:pt>
    <dgm:pt modelId="{5C4A6101-20B5-47B4-A278-E74A23131115}">
      <dgm:prSet phldrT="[Text]"/>
      <dgm:spPr/>
      <dgm:t>
        <a:bodyPr/>
        <a:lstStyle/>
        <a:p>
          <a:r>
            <a:rPr lang="en-US" dirty="0"/>
            <a:t>If you don’t believe, why will anyone else?</a:t>
          </a:r>
        </a:p>
      </dgm:t>
    </dgm:pt>
    <dgm:pt modelId="{6E8FC36D-CE4C-4203-AAB3-FDFF5EB7D842}" type="parTrans" cxnId="{49A40860-7635-456A-AF9D-3B47CB3A340B}">
      <dgm:prSet/>
      <dgm:spPr/>
      <dgm:t>
        <a:bodyPr/>
        <a:lstStyle/>
        <a:p>
          <a:endParaRPr lang="en-US"/>
        </a:p>
      </dgm:t>
    </dgm:pt>
    <dgm:pt modelId="{C48F3C91-10EF-41FB-A724-2F0A1B039170}" type="sibTrans" cxnId="{49A40860-7635-456A-AF9D-3B47CB3A340B}">
      <dgm:prSet/>
      <dgm:spPr/>
      <dgm:t>
        <a:bodyPr/>
        <a:lstStyle/>
        <a:p>
          <a:endParaRPr lang="en-US"/>
        </a:p>
      </dgm:t>
    </dgm:pt>
    <dgm:pt modelId="{D111B240-F490-46AC-B01A-1680E217920B}">
      <dgm:prSet phldrT="[Text]"/>
      <dgm:spPr/>
      <dgm:t>
        <a:bodyPr/>
        <a:lstStyle/>
        <a:p>
          <a:r>
            <a:rPr lang="en-US" dirty="0"/>
            <a:t>Enthusiasm is contagious</a:t>
          </a:r>
        </a:p>
      </dgm:t>
    </dgm:pt>
    <dgm:pt modelId="{490EA32C-E9D3-4FFD-9AB3-7BA0A5E3C3FF}" type="parTrans" cxnId="{E64877EB-C3CE-4697-9FDB-4AC825FF4D0B}">
      <dgm:prSet/>
      <dgm:spPr/>
      <dgm:t>
        <a:bodyPr/>
        <a:lstStyle/>
        <a:p>
          <a:endParaRPr lang="en-US"/>
        </a:p>
      </dgm:t>
    </dgm:pt>
    <dgm:pt modelId="{287E09F6-3EF6-4ADC-B043-EC83C944570F}" type="sibTrans" cxnId="{E64877EB-C3CE-4697-9FDB-4AC825FF4D0B}">
      <dgm:prSet/>
      <dgm:spPr/>
      <dgm:t>
        <a:bodyPr/>
        <a:lstStyle/>
        <a:p>
          <a:endParaRPr lang="en-US"/>
        </a:p>
      </dgm:t>
    </dgm:pt>
    <dgm:pt modelId="{4AF35F2B-5340-4BFA-9F54-275C49BE13EF}" type="pres">
      <dgm:prSet presAssocID="{8553C852-30DC-4651-A606-E6E273F1298B}" presName="Name0" presStyleCnt="0">
        <dgm:presLayoutVars>
          <dgm:dir/>
          <dgm:animLvl val="lvl"/>
          <dgm:resizeHandles val="exact"/>
        </dgm:presLayoutVars>
      </dgm:prSet>
      <dgm:spPr/>
    </dgm:pt>
    <dgm:pt modelId="{95E8B2AC-9558-439B-A0BE-4F2C3B9DD910}" type="pres">
      <dgm:prSet presAssocID="{6B9175B6-880E-4F60-A942-D93E537BE7EC}" presName="composite" presStyleCnt="0"/>
      <dgm:spPr/>
    </dgm:pt>
    <dgm:pt modelId="{47C1FFD9-DF11-443E-A5DB-0BCBDD703878}" type="pres">
      <dgm:prSet presAssocID="{6B9175B6-880E-4F60-A942-D93E537BE7EC}" presName="parTx" presStyleLbl="alignNode1" presStyleIdx="0" presStyleCnt="2">
        <dgm:presLayoutVars>
          <dgm:chMax val="0"/>
          <dgm:chPref val="0"/>
          <dgm:bulletEnabled val="1"/>
        </dgm:presLayoutVars>
      </dgm:prSet>
      <dgm:spPr/>
    </dgm:pt>
    <dgm:pt modelId="{0B89DEAA-0CAD-4DE7-941A-5F29F842F566}" type="pres">
      <dgm:prSet presAssocID="{6B9175B6-880E-4F60-A942-D93E537BE7EC}" presName="desTx" presStyleLbl="alignAccFollowNode1" presStyleIdx="0" presStyleCnt="2">
        <dgm:presLayoutVars>
          <dgm:bulletEnabled val="1"/>
        </dgm:presLayoutVars>
      </dgm:prSet>
      <dgm:spPr/>
    </dgm:pt>
    <dgm:pt modelId="{9B04C1B9-87D1-4C75-A8F2-36327BDE177A}" type="pres">
      <dgm:prSet presAssocID="{F8796CFC-84BA-4307-8E80-FECE67597358}" presName="space" presStyleCnt="0"/>
      <dgm:spPr/>
    </dgm:pt>
    <dgm:pt modelId="{2333A3A0-0E95-43D6-BEDF-D753220DBC60}" type="pres">
      <dgm:prSet presAssocID="{F247A791-3790-409C-9730-92135A13FFC3}" presName="composite" presStyleCnt="0"/>
      <dgm:spPr/>
    </dgm:pt>
    <dgm:pt modelId="{859D459A-C4A5-43BF-8EF2-5CE556F48351}" type="pres">
      <dgm:prSet presAssocID="{F247A791-3790-409C-9730-92135A13FFC3}" presName="parTx" presStyleLbl="alignNode1" presStyleIdx="1" presStyleCnt="2">
        <dgm:presLayoutVars>
          <dgm:chMax val="0"/>
          <dgm:chPref val="0"/>
          <dgm:bulletEnabled val="1"/>
        </dgm:presLayoutVars>
      </dgm:prSet>
      <dgm:spPr/>
    </dgm:pt>
    <dgm:pt modelId="{C0229864-4C33-456C-92DA-7EAFD84AB2D0}" type="pres">
      <dgm:prSet presAssocID="{F247A791-3790-409C-9730-92135A13FFC3}" presName="desTx" presStyleLbl="alignAccFollowNode1" presStyleIdx="1" presStyleCnt="2">
        <dgm:presLayoutVars>
          <dgm:bulletEnabled val="1"/>
        </dgm:presLayoutVars>
      </dgm:prSet>
      <dgm:spPr/>
    </dgm:pt>
  </dgm:ptLst>
  <dgm:cxnLst>
    <dgm:cxn modelId="{9DD9A00D-AE0D-4C7F-86D6-51564EFD84DC}" type="presOf" srcId="{F247A791-3790-409C-9730-92135A13FFC3}" destId="{859D459A-C4A5-43BF-8EF2-5CE556F48351}" srcOrd="0" destOrd="0" presId="urn:microsoft.com/office/officeart/2005/8/layout/hList1"/>
    <dgm:cxn modelId="{18F93F0F-7388-4876-B32C-BC3E1244178B}" srcId="{6B9175B6-880E-4F60-A942-D93E537BE7EC}" destId="{A4F0EA50-11EF-4828-876B-8104CD15C0F1}" srcOrd="0" destOrd="0" parTransId="{AD3CCB52-29E7-4FF8-A805-EEFB2D8DE61C}" sibTransId="{874BDAC6-BEE8-4012-99D4-52DB79D0D330}"/>
    <dgm:cxn modelId="{B343B414-BD2A-4EC5-936D-959FBE8A7B76}" type="presOf" srcId="{D111B240-F490-46AC-B01A-1680E217920B}" destId="{C0229864-4C33-456C-92DA-7EAFD84AB2D0}" srcOrd="0" destOrd="2" presId="urn:microsoft.com/office/officeart/2005/8/layout/hList1"/>
    <dgm:cxn modelId="{B05B4116-8C3F-406D-9E6E-5090A9011B0D}" type="presOf" srcId="{35CA44D8-743F-440D-A487-7A87452603B9}" destId="{0B89DEAA-0CAD-4DE7-941A-5F29F842F566}" srcOrd="0" destOrd="2" presId="urn:microsoft.com/office/officeart/2005/8/layout/hList1"/>
    <dgm:cxn modelId="{93A1F322-6722-4C3D-BB77-EE4E48429BCB}" type="presOf" srcId="{A4F0EA50-11EF-4828-876B-8104CD15C0F1}" destId="{0B89DEAA-0CAD-4DE7-941A-5F29F842F566}" srcOrd="0" destOrd="0" presId="urn:microsoft.com/office/officeart/2005/8/layout/hList1"/>
    <dgm:cxn modelId="{9C914229-05EE-4421-B4A2-0E1FDAA335C4}" srcId="{8553C852-30DC-4651-A606-E6E273F1298B}" destId="{6B9175B6-880E-4F60-A942-D93E537BE7EC}" srcOrd="0" destOrd="0" parTransId="{AB9EBF37-2055-434F-85E0-55916AE56E95}" sibTransId="{F8796CFC-84BA-4307-8E80-FECE67597358}"/>
    <dgm:cxn modelId="{49A40860-7635-456A-AF9D-3B47CB3A340B}" srcId="{F247A791-3790-409C-9730-92135A13FFC3}" destId="{5C4A6101-20B5-47B4-A278-E74A23131115}" srcOrd="1" destOrd="0" parTransId="{6E8FC36D-CE4C-4203-AAB3-FDFF5EB7D842}" sibTransId="{C48F3C91-10EF-41FB-A724-2F0A1B039170}"/>
    <dgm:cxn modelId="{E7833B47-37EC-4087-96EA-EA53F5443D77}" type="presOf" srcId="{8553C852-30DC-4651-A606-E6E273F1298B}" destId="{4AF35F2B-5340-4BFA-9F54-275C49BE13EF}" srcOrd="0" destOrd="0" presId="urn:microsoft.com/office/officeart/2005/8/layout/hList1"/>
    <dgm:cxn modelId="{6488FB71-6F7E-4119-A552-53E8B0E1769C}" srcId="{F247A791-3790-409C-9730-92135A13FFC3}" destId="{71DB9AC8-C5B5-4E4C-84FA-59BB081B3F24}" srcOrd="0" destOrd="0" parTransId="{4843E8E2-5D8C-46D4-AEA0-9D6F90B393AA}" sibTransId="{2F0A9A4F-DBDC-4E8A-8F3E-FAFF372FA026}"/>
    <dgm:cxn modelId="{B3199C56-1B39-441D-B4C3-7833689E2A41}" type="presOf" srcId="{869BE11C-151E-487A-9E74-E618FA98596C}" destId="{0B89DEAA-0CAD-4DE7-941A-5F29F842F566}" srcOrd="0" destOrd="1" presId="urn:microsoft.com/office/officeart/2005/8/layout/hList1"/>
    <dgm:cxn modelId="{04046D81-9898-4481-882A-C102248E4C55}" type="presOf" srcId="{5C4A6101-20B5-47B4-A278-E74A23131115}" destId="{C0229864-4C33-456C-92DA-7EAFD84AB2D0}" srcOrd="0" destOrd="1" presId="urn:microsoft.com/office/officeart/2005/8/layout/hList1"/>
    <dgm:cxn modelId="{0FD44585-22CB-4A9D-980F-ACD3D83B7DA5}" type="presOf" srcId="{6B9175B6-880E-4F60-A942-D93E537BE7EC}" destId="{47C1FFD9-DF11-443E-A5DB-0BCBDD703878}" srcOrd="0" destOrd="0" presId="urn:microsoft.com/office/officeart/2005/8/layout/hList1"/>
    <dgm:cxn modelId="{C926749F-ECC8-432A-BE78-2B3E7BEEC8C2}" srcId="{6B9175B6-880E-4F60-A942-D93E537BE7EC}" destId="{7D867C61-161E-4784-9483-66342E12FE83}" srcOrd="3" destOrd="0" parTransId="{246C19BA-E409-47A5-B0F0-FA672D7DEE66}" sibTransId="{50710A73-BE03-4360-AECA-58777A5AABEA}"/>
    <dgm:cxn modelId="{522A43A6-6DB8-4300-8A45-7AD513987F68}" srcId="{8553C852-30DC-4651-A606-E6E273F1298B}" destId="{F247A791-3790-409C-9730-92135A13FFC3}" srcOrd="1" destOrd="0" parTransId="{129945A1-BF66-4577-B84F-463BFA1E09D2}" sibTransId="{B7290D59-BA13-42AE-8C84-F6D264DBD825}"/>
    <dgm:cxn modelId="{6B2FDFC8-5859-41BE-B8AF-177CF19FDF35}" srcId="{6B9175B6-880E-4F60-A942-D93E537BE7EC}" destId="{35CA44D8-743F-440D-A487-7A87452603B9}" srcOrd="2" destOrd="0" parTransId="{8507E069-C13E-43D4-8FC0-97F3CF066F9C}" sibTransId="{1D3D7822-E45B-4883-B868-798E84F7121E}"/>
    <dgm:cxn modelId="{832FD5DC-00C7-442A-92E0-857203A756F7}" srcId="{6B9175B6-880E-4F60-A942-D93E537BE7EC}" destId="{869BE11C-151E-487A-9E74-E618FA98596C}" srcOrd="1" destOrd="0" parTransId="{CA733CA9-9381-4D5D-8727-18CDFE1E1999}" sibTransId="{5324D136-07ED-4927-B072-FDF746958157}"/>
    <dgm:cxn modelId="{E64877EB-C3CE-4697-9FDB-4AC825FF4D0B}" srcId="{F247A791-3790-409C-9730-92135A13FFC3}" destId="{D111B240-F490-46AC-B01A-1680E217920B}" srcOrd="2" destOrd="0" parTransId="{490EA32C-E9D3-4FFD-9AB3-7BA0A5E3C3FF}" sibTransId="{287E09F6-3EF6-4ADC-B043-EC83C944570F}"/>
    <dgm:cxn modelId="{D7D1EDF6-A4AB-48EC-9164-C87FDBE59BF1}" type="presOf" srcId="{71DB9AC8-C5B5-4E4C-84FA-59BB081B3F24}" destId="{C0229864-4C33-456C-92DA-7EAFD84AB2D0}" srcOrd="0" destOrd="0" presId="urn:microsoft.com/office/officeart/2005/8/layout/hList1"/>
    <dgm:cxn modelId="{63B406F8-3AEA-4370-BC14-DC085A358E6D}" type="presOf" srcId="{7D867C61-161E-4784-9483-66342E12FE83}" destId="{0B89DEAA-0CAD-4DE7-941A-5F29F842F566}" srcOrd="0" destOrd="3" presId="urn:microsoft.com/office/officeart/2005/8/layout/hList1"/>
    <dgm:cxn modelId="{663C3128-3A97-4AF6-A98A-57394A11494E}" type="presParOf" srcId="{4AF35F2B-5340-4BFA-9F54-275C49BE13EF}" destId="{95E8B2AC-9558-439B-A0BE-4F2C3B9DD910}" srcOrd="0" destOrd="0" presId="urn:microsoft.com/office/officeart/2005/8/layout/hList1"/>
    <dgm:cxn modelId="{D181FFA1-1D24-4C7B-8A10-365747CBECC6}" type="presParOf" srcId="{95E8B2AC-9558-439B-A0BE-4F2C3B9DD910}" destId="{47C1FFD9-DF11-443E-A5DB-0BCBDD703878}" srcOrd="0" destOrd="0" presId="urn:microsoft.com/office/officeart/2005/8/layout/hList1"/>
    <dgm:cxn modelId="{1DB9C841-9A9A-40F4-AB2C-F076234F1CDE}" type="presParOf" srcId="{95E8B2AC-9558-439B-A0BE-4F2C3B9DD910}" destId="{0B89DEAA-0CAD-4DE7-941A-5F29F842F566}" srcOrd="1" destOrd="0" presId="urn:microsoft.com/office/officeart/2005/8/layout/hList1"/>
    <dgm:cxn modelId="{834C2512-8979-4434-9340-DDEF786C66CE}" type="presParOf" srcId="{4AF35F2B-5340-4BFA-9F54-275C49BE13EF}" destId="{9B04C1B9-87D1-4C75-A8F2-36327BDE177A}" srcOrd="1" destOrd="0" presId="urn:microsoft.com/office/officeart/2005/8/layout/hList1"/>
    <dgm:cxn modelId="{E1203E80-A25B-47CB-8F98-B8DA97B4B9BC}" type="presParOf" srcId="{4AF35F2B-5340-4BFA-9F54-275C49BE13EF}" destId="{2333A3A0-0E95-43D6-BEDF-D753220DBC60}" srcOrd="2" destOrd="0" presId="urn:microsoft.com/office/officeart/2005/8/layout/hList1"/>
    <dgm:cxn modelId="{065DC5B6-1021-433A-8315-474CB2965FB9}" type="presParOf" srcId="{2333A3A0-0E95-43D6-BEDF-D753220DBC60}" destId="{859D459A-C4A5-43BF-8EF2-5CE556F48351}" srcOrd="0" destOrd="0" presId="urn:microsoft.com/office/officeart/2005/8/layout/hList1"/>
    <dgm:cxn modelId="{A1B2AFB8-BC2E-48A4-A188-6133F2166EC7}" type="presParOf" srcId="{2333A3A0-0E95-43D6-BEDF-D753220DBC60}" destId="{C0229864-4C33-456C-92DA-7EAFD84AB2D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BA7F0A-5667-4472-BBA6-3559B1F51834}"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EF24D01D-A4D1-421A-93A7-B3D7B31FC2C6}">
      <dgm:prSet phldrT="[Text]" custT="1"/>
      <dgm:spPr>
        <a:solidFill>
          <a:srgbClr val="A9D03F"/>
        </a:solidFill>
      </dgm:spPr>
      <dgm:t>
        <a:bodyPr/>
        <a:lstStyle/>
        <a:p>
          <a:r>
            <a:rPr lang="en-US" sz="2400" b="1" dirty="0"/>
            <a:t>ASHRAE</a:t>
          </a:r>
        </a:p>
      </dgm:t>
    </dgm:pt>
    <dgm:pt modelId="{6EC53748-E1BD-4A42-99C6-2188CE9A2C7B}" type="parTrans" cxnId="{9CBF66EF-65A8-4A3B-B082-1A1ACB16462A}">
      <dgm:prSet/>
      <dgm:spPr/>
      <dgm:t>
        <a:bodyPr/>
        <a:lstStyle/>
        <a:p>
          <a:endParaRPr lang="en-US"/>
        </a:p>
      </dgm:t>
    </dgm:pt>
    <dgm:pt modelId="{58477B63-8375-46DD-B6CA-8DAA86200EEE}" type="sibTrans" cxnId="{9CBF66EF-65A8-4A3B-B082-1A1ACB16462A}">
      <dgm:prSet/>
      <dgm:spPr/>
      <dgm:t>
        <a:bodyPr/>
        <a:lstStyle/>
        <a:p>
          <a:endParaRPr lang="en-US"/>
        </a:p>
      </dgm:t>
    </dgm:pt>
    <dgm:pt modelId="{0971B109-7B01-4893-9D5C-496477672FB3}">
      <dgm:prSet phldrT="[Text]"/>
      <dgm:spPr/>
      <dgm:t>
        <a:bodyPr/>
        <a:lstStyle/>
        <a:p>
          <a:r>
            <a:rPr lang="en-US" dirty="0"/>
            <a:t>54,000+ Members</a:t>
          </a:r>
        </a:p>
      </dgm:t>
    </dgm:pt>
    <dgm:pt modelId="{8CEF2AE3-6EE9-460A-9EBA-43765240AAFC}" type="parTrans" cxnId="{2A12E2E9-B4E5-4BA4-93D1-D180358B1F27}">
      <dgm:prSet/>
      <dgm:spPr/>
      <dgm:t>
        <a:bodyPr/>
        <a:lstStyle/>
        <a:p>
          <a:endParaRPr lang="en-US"/>
        </a:p>
      </dgm:t>
    </dgm:pt>
    <dgm:pt modelId="{43EC889C-1750-49A8-9DBF-190D43493174}" type="sibTrans" cxnId="{2A12E2E9-B4E5-4BA4-93D1-D180358B1F27}">
      <dgm:prSet/>
      <dgm:spPr/>
      <dgm:t>
        <a:bodyPr/>
        <a:lstStyle/>
        <a:p>
          <a:endParaRPr lang="en-US"/>
        </a:p>
      </dgm:t>
    </dgm:pt>
    <dgm:pt modelId="{5A2D34E3-D29A-4F82-B2A3-E9018CEA73D8}">
      <dgm:prSet phldrT="[Text]"/>
      <dgm:spPr/>
      <dgm:t>
        <a:bodyPr/>
        <a:lstStyle/>
        <a:p>
          <a:r>
            <a:rPr lang="en-US" dirty="0"/>
            <a:t>200 Chapters</a:t>
          </a:r>
        </a:p>
      </dgm:t>
    </dgm:pt>
    <dgm:pt modelId="{51EA71CC-B707-4F4A-8BDE-6AC52136B05A}" type="parTrans" cxnId="{FFB23082-A93F-457B-B6C2-077561437ABB}">
      <dgm:prSet/>
      <dgm:spPr/>
      <dgm:t>
        <a:bodyPr/>
        <a:lstStyle/>
        <a:p>
          <a:endParaRPr lang="en-US"/>
        </a:p>
      </dgm:t>
    </dgm:pt>
    <dgm:pt modelId="{03D4BC41-BACA-4FC1-9FF4-2EAC70642D7D}" type="sibTrans" cxnId="{FFB23082-A93F-457B-B6C2-077561437ABB}">
      <dgm:prSet/>
      <dgm:spPr/>
      <dgm:t>
        <a:bodyPr/>
        <a:lstStyle/>
        <a:p>
          <a:endParaRPr lang="en-US"/>
        </a:p>
      </dgm:t>
    </dgm:pt>
    <dgm:pt modelId="{FAA8ED67-6A8E-45AC-90B4-B7360FCF9268}">
      <dgm:prSet phldrT="[Text]"/>
      <dgm:spPr/>
      <dgm:t>
        <a:bodyPr/>
        <a:lstStyle/>
        <a:p>
          <a:r>
            <a:rPr lang="en-US" dirty="0"/>
            <a:t>16 Regions</a:t>
          </a:r>
        </a:p>
      </dgm:t>
    </dgm:pt>
    <dgm:pt modelId="{4A097306-6274-492C-88D3-FBCF0BF70150}" type="parTrans" cxnId="{91138AA7-8C5E-4A15-8026-48AA2612195E}">
      <dgm:prSet/>
      <dgm:spPr/>
      <dgm:t>
        <a:bodyPr/>
        <a:lstStyle/>
        <a:p>
          <a:endParaRPr lang="en-US"/>
        </a:p>
      </dgm:t>
    </dgm:pt>
    <dgm:pt modelId="{5DE0447F-BB97-47C7-812E-DC5B428F785D}" type="sibTrans" cxnId="{91138AA7-8C5E-4A15-8026-48AA2612195E}">
      <dgm:prSet/>
      <dgm:spPr/>
      <dgm:t>
        <a:bodyPr/>
        <a:lstStyle/>
        <a:p>
          <a:endParaRPr lang="en-US"/>
        </a:p>
      </dgm:t>
    </dgm:pt>
    <dgm:pt modelId="{5573DEFE-D74F-40A9-9FA9-2CF7DAF1E438}">
      <dgm:prSet phldrT="[Text]"/>
      <dgm:spPr/>
      <dgm:t>
        <a:bodyPr/>
        <a:lstStyle/>
        <a:p>
          <a:r>
            <a:rPr lang="en-US" dirty="0"/>
            <a:t>Members Council</a:t>
          </a:r>
        </a:p>
      </dgm:t>
    </dgm:pt>
    <dgm:pt modelId="{33129D10-DF64-4BEB-B446-B662DE1E0BC0}" type="parTrans" cxnId="{B14BAF0C-F296-4D11-954A-9CCC70D054E5}">
      <dgm:prSet/>
      <dgm:spPr/>
      <dgm:t>
        <a:bodyPr/>
        <a:lstStyle/>
        <a:p>
          <a:endParaRPr lang="en-US"/>
        </a:p>
      </dgm:t>
    </dgm:pt>
    <dgm:pt modelId="{49F0B1A4-9972-4389-B13A-0E9BE47B0B57}" type="sibTrans" cxnId="{B14BAF0C-F296-4D11-954A-9CCC70D054E5}">
      <dgm:prSet/>
      <dgm:spPr/>
      <dgm:t>
        <a:bodyPr/>
        <a:lstStyle/>
        <a:p>
          <a:endParaRPr lang="en-US"/>
        </a:p>
      </dgm:t>
    </dgm:pt>
    <dgm:pt modelId="{7A335E15-497A-4F5E-8A2A-C7CDAD80FE55}">
      <dgm:prSet phldrT="[Text]"/>
      <dgm:spPr/>
      <dgm:t>
        <a:bodyPr/>
        <a:lstStyle/>
        <a:p>
          <a:r>
            <a:rPr lang="en-US" dirty="0"/>
            <a:t>Board of Directors</a:t>
          </a:r>
        </a:p>
      </dgm:t>
    </dgm:pt>
    <dgm:pt modelId="{76EAE033-E7CE-4658-A97F-735F462E4387}" type="parTrans" cxnId="{6AF7F265-18FF-42F9-8358-CEADE0E1A07E}">
      <dgm:prSet/>
      <dgm:spPr/>
      <dgm:t>
        <a:bodyPr/>
        <a:lstStyle/>
        <a:p>
          <a:endParaRPr lang="en-US"/>
        </a:p>
      </dgm:t>
    </dgm:pt>
    <dgm:pt modelId="{3875D5BB-6229-4D4F-8486-B7BA78E8A617}" type="sibTrans" cxnId="{6AF7F265-18FF-42F9-8358-CEADE0E1A07E}">
      <dgm:prSet/>
      <dgm:spPr/>
      <dgm:t>
        <a:bodyPr/>
        <a:lstStyle/>
        <a:p>
          <a:endParaRPr lang="en-US"/>
        </a:p>
      </dgm:t>
    </dgm:pt>
    <dgm:pt modelId="{411E4F0A-FE86-43C1-A56F-D8BBC93A34EB}">
      <dgm:prSet phldrT="[Text]"/>
      <dgm:spPr/>
      <dgm:t>
        <a:bodyPr/>
        <a:lstStyle/>
        <a:p>
          <a:r>
            <a:rPr lang="en-US" dirty="0"/>
            <a:t>Chapter &amp; Regional Conference (CRC)</a:t>
          </a:r>
        </a:p>
      </dgm:t>
    </dgm:pt>
    <dgm:pt modelId="{D6C36664-3D9A-4F04-9465-32A872C3CCF1}" type="parTrans" cxnId="{7D9FCDCE-F3EF-4176-B9C3-7B95D68212C8}">
      <dgm:prSet/>
      <dgm:spPr/>
      <dgm:t>
        <a:bodyPr/>
        <a:lstStyle/>
        <a:p>
          <a:endParaRPr lang="en-US"/>
        </a:p>
      </dgm:t>
    </dgm:pt>
    <dgm:pt modelId="{8CAAF496-2EAC-4480-80AB-F5CCAE87680B}" type="sibTrans" cxnId="{7D9FCDCE-F3EF-4176-B9C3-7B95D68212C8}">
      <dgm:prSet/>
      <dgm:spPr/>
      <dgm:t>
        <a:bodyPr/>
        <a:lstStyle/>
        <a:p>
          <a:endParaRPr lang="en-US"/>
        </a:p>
      </dgm:t>
    </dgm:pt>
    <dgm:pt modelId="{CEBDA304-1324-4391-AEF7-89F0EDE4B28C}" type="pres">
      <dgm:prSet presAssocID="{08BA7F0A-5667-4472-BBA6-3559B1F51834}" presName="Name0" presStyleCnt="0">
        <dgm:presLayoutVars>
          <dgm:chMax val="1"/>
          <dgm:chPref val="1"/>
          <dgm:dir/>
          <dgm:animOne val="branch"/>
          <dgm:animLvl val="lvl"/>
        </dgm:presLayoutVars>
      </dgm:prSet>
      <dgm:spPr/>
    </dgm:pt>
    <dgm:pt modelId="{6C2D504E-8D94-48C6-AF6A-F8A79925E7B4}" type="pres">
      <dgm:prSet presAssocID="{EF24D01D-A4D1-421A-93A7-B3D7B31FC2C6}" presName="Parent" presStyleLbl="node0" presStyleIdx="0" presStyleCnt="1">
        <dgm:presLayoutVars>
          <dgm:chMax val="6"/>
          <dgm:chPref val="6"/>
        </dgm:presLayoutVars>
      </dgm:prSet>
      <dgm:spPr/>
    </dgm:pt>
    <dgm:pt modelId="{3CAA00BC-A8D5-439A-9D16-58348657B3A1}" type="pres">
      <dgm:prSet presAssocID="{0971B109-7B01-4893-9D5C-496477672FB3}" presName="Accent1" presStyleCnt="0"/>
      <dgm:spPr/>
    </dgm:pt>
    <dgm:pt modelId="{15C0A62C-BD3E-4A23-B546-FBB0E0723748}" type="pres">
      <dgm:prSet presAssocID="{0971B109-7B01-4893-9D5C-496477672FB3}" presName="Accent" presStyleLbl="bgShp" presStyleIdx="0" presStyleCnt="6"/>
      <dgm:spPr/>
    </dgm:pt>
    <dgm:pt modelId="{D4FA1FB2-58F9-4C99-B3C6-3A091CDCB8A8}" type="pres">
      <dgm:prSet presAssocID="{0971B109-7B01-4893-9D5C-496477672FB3}" presName="Child1" presStyleLbl="node1" presStyleIdx="0" presStyleCnt="6">
        <dgm:presLayoutVars>
          <dgm:chMax val="0"/>
          <dgm:chPref val="0"/>
          <dgm:bulletEnabled val="1"/>
        </dgm:presLayoutVars>
      </dgm:prSet>
      <dgm:spPr/>
    </dgm:pt>
    <dgm:pt modelId="{E8CC5962-10D4-4721-9F0F-C53FADDC094C}" type="pres">
      <dgm:prSet presAssocID="{5A2D34E3-D29A-4F82-B2A3-E9018CEA73D8}" presName="Accent2" presStyleCnt="0"/>
      <dgm:spPr/>
    </dgm:pt>
    <dgm:pt modelId="{129076EB-6DFA-4844-82AD-1B793E45D4A1}" type="pres">
      <dgm:prSet presAssocID="{5A2D34E3-D29A-4F82-B2A3-E9018CEA73D8}" presName="Accent" presStyleLbl="bgShp" presStyleIdx="1" presStyleCnt="6"/>
      <dgm:spPr/>
    </dgm:pt>
    <dgm:pt modelId="{DCCC5A51-828F-4C6F-8E92-3E18DF9BC9E8}" type="pres">
      <dgm:prSet presAssocID="{5A2D34E3-D29A-4F82-B2A3-E9018CEA73D8}" presName="Child2" presStyleLbl="node1" presStyleIdx="1" presStyleCnt="6">
        <dgm:presLayoutVars>
          <dgm:chMax val="0"/>
          <dgm:chPref val="0"/>
          <dgm:bulletEnabled val="1"/>
        </dgm:presLayoutVars>
      </dgm:prSet>
      <dgm:spPr/>
    </dgm:pt>
    <dgm:pt modelId="{73E16D6C-A803-4E31-8BE8-E6BA6FBD5147}" type="pres">
      <dgm:prSet presAssocID="{FAA8ED67-6A8E-45AC-90B4-B7360FCF9268}" presName="Accent3" presStyleCnt="0"/>
      <dgm:spPr/>
    </dgm:pt>
    <dgm:pt modelId="{DC09578D-E8A2-4DC4-BC67-676C1D2D1551}" type="pres">
      <dgm:prSet presAssocID="{FAA8ED67-6A8E-45AC-90B4-B7360FCF9268}" presName="Accent" presStyleLbl="bgShp" presStyleIdx="2" presStyleCnt="6"/>
      <dgm:spPr/>
    </dgm:pt>
    <dgm:pt modelId="{A4F76138-2854-41A5-8384-F88B332332F6}" type="pres">
      <dgm:prSet presAssocID="{FAA8ED67-6A8E-45AC-90B4-B7360FCF9268}" presName="Child3" presStyleLbl="node1" presStyleIdx="2" presStyleCnt="6">
        <dgm:presLayoutVars>
          <dgm:chMax val="0"/>
          <dgm:chPref val="0"/>
          <dgm:bulletEnabled val="1"/>
        </dgm:presLayoutVars>
      </dgm:prSet>
      <dgm:spPr/>
    </dgm:pt>
    <dgm:pt modelId="{E968D019-B91F-48C2-AB05-FDBD024F21E8}" type="pres">
      <dgm:prSet presAssocID="{5573DEFE-D74F-40A9-9FA9-2CF7DAF1E438}" presName="Accent4" presStyleCnt="0"/>
      <dgm:spPr/>
    </dgm:pt>
    <dgm:pt modelId="{A5274AD9-8ED3-456E-8C69-B1D048BB2AB7}" type="pres">
      <dgm:prSet presAssocID="{5573DEFE-D74F-40A9-9FA9-2CF7DAF1E438}" presName="Accent" presStyleLbl="bgShp" presStyleIdx="3" presStyleCnt="6"/>
      <dgm:spPr/>
    </dgm:pt>
    <dgm:pt modelId="{2F607520-5FE6-4977-942F-C65CCADA1BB4}" type="pres">
      <dgm:prSet presAssocID="{5573DEFE-D74F-40A9-9FA9-2CF7DAF1E438}" presName="Child4" presStyleLbl="node1" presStyleIdx="3" presStyleCnt="6">
        <dgm:presLayoutVars>
          <dgm:chMax val="0"/>
          <dgm:chPref val="0"/>
          <dgm:bulletEnabled val="1"/>
        </dgm:presLayoutVars>
      </dgm:prSet>
      <dgm:spPr/>
    </dgm:pt>
    <dgm:pt modelId="{92BD0259-680B-4F32-8D56-CA7E59F03843}" type="pres">
      <dgm:prSet presAssocID="{7A335E15-497A-4F5E-8A2A-C7CDAD80FE55}" presName="Accent5" presStyleCnt="0"/>
      <dgm:spPr/>
    </dgm:pt>
    <dgm:pt modelId="{784EABE0-2511-4268-8BCB-FF7C153F9661}" type="pres">
      <dgm:prSet presAssocID="{7A335E15-497A-4F5E-8A2A-C7CDAD80FE55}" presName="Accent" presStyleLbl="bgShp" presStyleIdx="4" presStyleCnt="6"/>
      <dgm:spPr/>
    </dgm:pt>
    <dgm:pt modelId="{84A87297-7D8B-47E2-B8EE-2021D9B454A0}" type="pres">
      <dgm:prSet presAssocID="{7A335E15-497A-4F5E-8A2A-C7CDAD80FE55}" presName="Child5" presStyleLbl="node1" presStyleIdx="4" presStyleCnt="6">
        <dgm:presLayoutVars>
          <dgm:chMax val="0"/>
          <dgm:chPref val="0"/>
          <dgm:bulletEnabled val="1"/>
        </dgm:presLayoutVars>
      </dgm:prSet>
      <dgm:spPr/>
    </dgm:pt>
    <dgm:pt modelId="{CC60E925-9265-4A5C-9393-BE7055F02B34}" type="pres">
      <dgm:prSet presAssocID="{411E4F0A-FE86-43C1-A56F-D8BBC93A34EB}" presName="Accent6" presStyleCnt="0"/>
      <dgm:spPr/>
    </dgm:pt>
    <dgm:pt modelId="{4B306550-8270-4B62-9EED-C25F61D2DAFA}" type="pres">
      <dgm:prSet presAssocID="{411E4F0A-FE86-43C1-A56F-D8BBC93A34EB}" presName="Accent" presStyleLbl="bgShp" presStyleIdx="5" presStyleCnt="6"/>
      <dgm:spPr/>
    </dgm:pt>
    <dgm:pt modelId="{18F8A055-FCF4-434D-A97C-062ECD34C0A0}" type="pres">
      <dgm:prSet presAssocID="{411E4F0A-FE86-43C1-A56F-D8BBC93A34EB}" presName="Child6" presStyleLbl="node1" presStyleIdx="5" presStyleCnt="6">
        <dgm:presLayoutVars>
          <dgm:chMax val="0"/>
          <dgm:chPref val="0"/>
          <dgm:bulletEnabled val="1"/>
        </dgm:presLayoutVars>
      </dgm:prSet>
      <dgm:spPr/>
    </dgm:pt>
  </dgm:ptLst>
  <dgm:cxnLst>
    <dgm:cxn modelId="{6F5C9509-16A5-40CD-9A9E-EAE31481B06E}" type="presOf" srcId="{EF24D01D-A4D1-421A-93A7-B3D7B31FC2C6}" destId="{6C2D504E-8D94-48C6-AF6A-F8A79925E7B4}" srcOrd="0" destOrd="0" presId="urn:microsoft.com/office/officeart/2011/layout/HexagonRadial"/>
    <dgm:cxn modelId="{B14BAF0C-F296-4D11-954A-9CCC70D054E5}" srcId="{EF24D01D-A4D1-421A-93A7-B3D7B31FC2C6}" destId="{5573DEFE-D74F-40A9-9FA9-2CF7DAF1E438}" srcOrd="3" destOrd="0" parTransId="{33129D10-DF64-4BEB-B446-B662DE1E0BC0}" sibTransId="{49F0B1A4-9972-4389-B13A-0E9BE47B0B57}"/>
    <dgm:cxn modelId="{232BF326-DA57-4F3A-A100-998F5A5FC9E0}" type="presOf" srcId="{7A335E15-497A-4F5E-8A2A-C7CDAD80FE55}" destId="{84A87297-7D8B-47E2-B8EE-2021D9B454A0}" srcOrd="0" destOrd="0" presId="urn:microsoft.com/office/officeart/2011/layout/HexagonRadial"/>
    <dgm:cxn modelId="{F064B028-6112-4885-817A-785F18F9E156}" type="presOf" srcId="{5573DEFE-D74F-40A9-9FA9-2CF7DAF1E438}" destId="{2F607520-5FE6-4977-942F-C65CCADA1BB4}" srcOrd="0" destOrd="0" presId="urn:microsoft.com/office/officeart/2011/layout/HexagonRadial"/>
    <dgm:cxn modelId="{6AF7F265-18FF-42F9-8358-CEADE0E1A07E}" srcId="{EF24D01D-A4D1-421A-93A7-B3D7B31FC2C6}" destId="{7A335E15-497A-4F5E-8A2A-C7CDAD80FE55}" srcOrd="4" destOrd="0" parTransId="{76EAE033-E7CE-4658-A97F-735F462E4387}" sibTransId="{3875D5BB-6229-4D4F-8486-B7BA78E8A617}"/>
    <dgm:cxn modelId="{FFB23082-A93F-457B-B6C2-077561437ABB}" srcId="{EF24D01D-A4D1-421A-93A7-B3D7B31FC2C6}" destId="{5A2D34E3-D29A-4F82-B2A3-E9018CEA73D8}" srcOrd="1" destOrd="0" parTransId="{51EA71CC-B707-4F4A-8BDE-6AC52136B05A}" sibTransId="{03D4BC41-BACA-4FC1-9FF4-2EAC70642D7D}"/>
    <dgm:cxn modelId="{5EB6749A-43B5-44AF-8DB7-255F6031EBBF}" type="presOf" srcId="{0971B109-7B01-4893-9D5C-496477672FB3}" destId="{D4FA1FB2-58F9-4C99-B3C6-3A091CDCB8A8}" srcOrd="0" destOrd="0" presId="urn:microsoft.com/office/officeart/2011/layout/HexagonRadial"/>
    <dgm:cxn modelId="{91138AA7-8C5E-4A15-8026-48AA2612195E}" srcId="{EF24D01D-A4D1-421A-93A7-B3D7B31FC2C6}" destId="{FAA8ED67-6A8E-45AC-90B4-B7360FCF9268}" srcOrd="2" destOrd="0" parTransId="{4A097306-6274-492C-88D3-FBCF0BF70150}" sibTransId="{5DE0447F-BB97-47C7-812E-DC5B428F785D}"/>
    <dgm:cxn modelId="{B88808AC-565A-41FF-A351-4E00F6045CD4}" type="presOf" srcId="{411E4F0A-FE86-43C1-A56F-D8BBC93A34EB}" destId="{18F8A055-FCF4-434D-A97C-062ECD34C0A0}" srcOrd="0" destOrd="0" presId="urn:microsoft.com/office/officeart/2011/layout/HexagonRadial"/>
    <dgm:cxn modelId="{AE6A1BB5-E906-42DD-9AAE-79C53470FC16}" type="presOf" srcId="{5A2D34E3-D29A-4F82-B2A3-E9018CEA73D8}" destId="{DCCC5A51-828F-4C6F-8E92-3E18DF9BC9E8}" srcOrd="0" destOrd="0" presId="urn:microsoft.com/office/officeart/2011/layout/HexagonRadial"/>
    <dgm:cxn modelId="{E02D6FC0-EFA5-4E84-99F0-D2B2BA088CD4}" type="presOf" srcId="{08BA7F0A-5667-4472-BBA6-3559B1F51834}" destId="{CEBDA304-1324-4391-AEF7-89F0EDE4B28C}" srcOrd="0" destOrd="0" presId="urn:microsoft.com/office/officeart/2011/layout/HexagonRadial"/>
    <dgm:cxn modelId="{7D9FCDCE-F3EF-4176-B9C3-7B95D68212C8}" srcId="{EF24D01D-A4D1-421A-93A7-B3D7B31FC2C6}" destId="{411E4F0A-FE86-43C1-A56F-D8BBC93A34EB}" srcOrd="5" destOrd="0" parTransId="{D6C36664-3D9A-4F04-9465-32A872C3CCF1}" sibTransId="{8CAAF496-2EAC-4480-80AB-F5CCAE87680B}"/>
    <dgm:cxn modelId="{2A12E2E9-B4E5-4BA4-93D1-D180358B1F27}" srcId="{EF24D01D-A4D1-421A-93A7-B3D7B31FC2C6}" destId="{0971B109-7B01-4893-9D5C-496477672FB3}" srcOrd="0" destOrd="0" parTransId="{8CEF2AE3-6EE9-460A-9EBA-43765240AAFC}" sibTransId="{43EC889C-1750-49A8-9DBF-190D43493174}"/>
    <dgm:cxn modelId="{9CBF66EF-65A8-4A3B-B082-1A1ACB16462A}" srcId="{08BA7F0A-5667-4472-BBA6-3559B1F51834}" destId="{EF24D01D-A4D1-421A-93A7-B3D7B31FC2C6}" srcOrd="0" destOrd="0" parTransId="{6EC53748-E1BD-4A42-99C6-2188CE9A2C7B}" sibTransId="{58477B63-8375-46DD-B6CA-8DAA86200EEE}"/>
    <dgm:cxn modelId="{2EEE5FF0-24A1-4644-B849-DB014CB34F8C}" type="presOf" srcId="{FAA8ED67-6A8E-45AC-90B4-B7360FCF9268}" destId="{A4F76138-2854-41A5-8384-F88B332332F6}" srcOrd="0" destOrd="0" presId="urn:microsoft.com/office/officeart/2011/layout/HexagonRadial"/>
    <dgm:cxn modelId="{F00B947A-AF2A-4D88-940F-DA43A2976AE6}" type="presParOf" srcId="{CEBDA304-1324-4391-AEF7-89F0EDE4B28C}" destId="{6C2D504E-8D94-48C6-AF6A-F8A79925E7B4}" srcOrd="0" destOrd="0" presId="urn:microsoft.com/office/officeart/2011/layout/HexagonRadial"/>
    <dgm:cxn modelId="{B1E0049E-CA64-4C77-A4AA-87B4F5C0557C}" type="presParOf" srcId="{CEBDA304-1324-4391-AEF7-89F0EDE4B28C}" destId="{3CAA00BC-A8D5-439A-9D16-58348657B3A1}" srcOrd="1" destOrd="0" presId="urn:microsoft.com/office/officeart/2011/layout/HexagonRadial"/>
    <dgm:cxn modelId="{8B04BC1B-D852-45B5-90C8-CFA015902556}" type="presParOf" srcId="{3CAA00BC-A8D5-439A-9D16-58348657B3A1}" destId="{15C0A62C-BD3E-4A23-B546-FBB0E0723748}" srcOrd="0" destOrd="0" presId="urn:microsoft.com/office/officeart/2011/layout/HexagonRadial"/>
    <dgm:cxn modelId="{A60C7438-A09A-47BA-9E05-836216256F2D}" type="presParOf" srcId="{CEBDA304-1324-4391-AEF7-89F0EDE4B28C}" destId="{D4FA1FB2-58F9-4C99-B3C6-3A091CDCB8A8}" srcOrd="2" destOrd="0" presId="urn:microsoft.com/office/officeart/2011/layout/HexagonRadial"/>
    <dgm:cxn modelId="{4DA4A5DF-F8D4-4F64-A49A-F02F2E0640EA}" type="presParOf" srcId="{CEBDA304-1324-4391-AEF7-89F0EDE4B28C}" destId="{E8CC5962-10D4-4721-9F0F-C53FADDC094C}" srcOrd="3" destOrd="0" presId="urn:microsoft.com/office/officeart/2011/layout/HexagonRadial"/>
    <dgm:cxn modelId="{74D78E9F-B08A-4DAE-B086-1156323985BA}" type="presParOf" srcId="{E8CC5962-10D4-4721-9F0F-C53FADDC094C}" destId="{129076EB-6DFA-4844-82AD-1B793E45D4A1}" srcOrd="0" destOrd="0" presId="urn:microsoft.com/office/officeart/2011/layout/HexagonRadial"/>
    <dgm:cxn modelId="{FCADD030-61F1-43D2-8A94-CFBA27E3F581}" type="presParOf" srcId="{CEBDA304-1324-4391-AEF7-89F0EDE4B28C}" destId="{DCCC5A51-828F-4C6F-8E92-3E18DF9BC9E8}" srcOrd="4" destOrd="0" presId="urn:microsoft.com/office/officeart/2011/layout/HexagonRadial"/>
    <dgm:cxn modelId="{297FBF54-79F8-46CA-A625-4C8A046B7707}" type="presParOf" srcId="{CEBDA304-1324-4391-AEF7-89F0EDE4B28C}" destId="{73E16D6C-A803-4E31-8BE8-E6BA6FBD5147}" srcOrd="5" destOrd="0" presId="urn:microsoft.com/office/officeart/2011/layout/HexagonRadial"/>
    <dgm:cxn modelId="{0F2CD349-E850-479C-B20E-E063949E75AB}" type="presParOf" srcId="{73E16D6C-A803-4E31-8BE8-E6BA6FBD5147}" destId="{DC09578D-E8A2-4DC4-BC67-676C1D2D1551}" srcOrd="0" destOrd="0" presId="urn:microsoft.com/office/officeart/2011/layout/HexagonRadial"/>
    <dgm:cxn modelId="{0B2DE7D1-099E-4B41-BF63-46FFA560F6C8}" type="presParOf" srcId="{CEBDA304-1324-4391-AEF7-89F0EDE4B28C}" destId="{A4F76138-2854-41A5-8384-F88B332332F6}" srcOrd="6" destOrd="0" presId="urn:microsoft.com/office/officeart/2011/layout/HexagonRadial"/>
    <dgm:cxn modelId="{7DDDF553-435F-4818-95A3-E2F6548FA631}" type="presParOf" srcId="{CEBDA304-1324-4391-AEF7-89F0EDE4B28C}" destId="{E968D019-B91F-48C2-AB05-FDBD024F21E8}" srcOrd="7" destOrd="0" presId="urn:microsoft.com/office/officeart/2011/layout/HexagonRadial"/>
    <dgm:cxn modelId="{4B7075D0-3504-4675-88B3-E695B9D2968E}" type="presParOf" srcId="{E968D019-B91F-48C2-AB05-FDBD024F21E8}" destId="{A5274AD9-8ED3-456E-8C69-B1D048BB2AB7}" srcOrd="0" destOrd="0" presId="urn:microsoft.com/office/officeart/2011/layout/HexagonRadial"/>
    <dgm:cxn modelId="{4F780DCE-8E30-4654-9E11-D02BC6D5AA32}" type="presParOf" srcId="{CEBDA304-1324-4391-AEF7-89F0EDE4B28C}" destId="{2F607520-5FE6-4977-942F-C65CCADA1BB4}" srcOrd="8" destOrd="0" presId="urn:microsoft.com/office/officeart/2011/layout/HexagonRadial"/>
    <dgm:cxn modelId="{CF62437E-BAEB-4A12-8C9E-25177ED33EBF}" type="presParOf" srcId="{CEBDA304-1324-4391-AEF7-89F0EDE4B28C}" destId="{92BD0259-680B-4F32-8D56-CA7E59F03843}" srcOrd="9" destOrd="0" presId="urn:microsoft.com/office/officeart/2011/layout/HexagonRadial"/>
    <dgm:cxn modelId="{F41D1F27-AB5F-4F07-809C-BAFED61588C1}" type="presParOf" srcId="{92BD0259-680B-4F32-8D56-CA7E59F03843}" destId="{784EABE0-2511-4268-8BCB-FF7C153F9661}" srcOrd="0" destOrd="0" presId="urn:microsoft.com/office/officeart/2011/layout/HexagonRadial"/>
    <dgm:cxn modelId="{CC1005C7-2E6D-4F49-9415-F25B4AF8CBC2}" type="presParOf" srcId="{CEBDA304-1324-4391-AEF7-89F0EDE4B28C}" destId="{84A87297-7D8B-47E2-B8EE-2021D9B454A0}" srcOrd="10" destOrd="0" presId="urn:microsoft.com/office/officeart/2011/layout/HexagonRadial"/>
    <dgm:cxn modelId="{7D581DDD-CC45-48C2-B140-9FD951831F62}" type="presParOf" srcId="{CEBDA304-1324-4391-AEF7-89F0EDE4B28C}" destId="{CC60E925-9265-4A5C-9393-BE7055F02B34}" srcOrd="11" destOrd="0" presId="urn:microsoft.com/office/officeart/2011/layout/HexagonRadial"/>
    <dgm:cxn modelId="{40607329-3F6A-4281-961A-9879231D1ABD}" type="presParOf" srcId="{CC60E925-9265-4A5C-9393-BE7055F02B34}" destId="{4B306550-8270-4B62-9EED-C25F61D2DAFA}" srcOrd="0" destOrd="0" presId="urn:microsoft.com/office/officeart/2011/layout/HexagonRadial"/>
    <dgm:cxn modelId="{E0423C35-12A0-4D58-8108-84FE13E12EA7}" type="presParOf" srcId="{CEBDA304-1324-4391-AEF7-89F0EDE4B28C}" destId="{18F8A055-FCF4-434D-A97C-062ECD34C0A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53C852-30DC-4651-A606-E6E273F1298B}"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6B9175B6-880E-4F60-A942-D93E537BE7EC}">
      <dgm:prSet phldrT="[Text]" custT="1"/>
      <dgm:spPr>
        <a:solidFill>
          <a:srgbClr val="00549B"/>
        </a:solidFill>
        <a:ln>
          <a:solidFill>
            <a:srgbClr val="00549B"/>
          </a:solidFill>
        </a:ln>
      </dgm:spPr>
      <dgm:t>
        <a:bodyPr/>
        <a:lstStyle/>
        <a:p>
          <a:r>
            <a:rPr lang="en-US" sz="3600" b="1" dirty="0"/>
            <a:t>Manual of Chapter Operations (MCO)</a:t>
          </a:r>
        </a:p>
      </dgm:t>
    </dgm:pt>
    <dgm:pt modelId="{AB9EBF37-2055-434F-85E0-55916AE56E95}" type="parTrans" cxnId="{9C914229-05EE-4421-B4A2-0E1FDAA335C4}">
      <dgm:prSet/>
      <dgm:spPr/>
      <dgm:t>
        <a:bodyPr/>
        <a:lstStyle/>
        <a:p>
          <a:endParaRPr lang="en-US"/>
        </a:p>
      </dgm:t>
    </dgm:pt>
    <dgm:pt modelId="{F8796CFC-84BA-4307-8E80-FECE67597358}" type="sibTrans" cxnId="{9C914229-05EE-4421-B4A2-0E1FDAA335C4}">
      <dgm:prSet/>
      <dgm:spPr/>
      <dgm:t>
        <a:bodyPr/>
        <a:lstStyle/>
        <a:p>
          <a:endParaRPr lang="en-US"/>
        </a:p>
      </dgm:t>
    </dgm:pt>
    <dgm:pt modelId="{A4F0EA50-11EF-4828-876B-8104CD15C0F1}">
      <dgm:prSet phldrT="[Text]"/>
      <dgm:spPr/>
      <dgm:t>
        <a:bodyPr/>
        <a:lstStyle/>
        <a:p>
          <a:r>
            <a:rPr lang="en-US" dirty="0"/>
            <a:t>Explains Chapter positions and roles</a:t>
          </a:r>
        </a:p>
      </dgm:t>
    </dgm:pt>
    <dgm:pt modelId="{AD3CCB52-29E7-4FF8-A805-EEFB2D8DE61C}" type="parTrans" cxnId="{18F93F0F-7388-4876-B32C-BC3E1244178B}">
      <dgm:prSet/>
      <dgm:spPr/>
      <dgm:t>
        <a:bodyPr/>
        <a:lstStyle/>
        <a:p>
          <a:endParaRPr lang="en-US"/>
        </a:p>
      </dgm:t>
    </dgm:pt>
    <dgm:pt modelId="{874BDAC6-BEE8-4012-99D4-52DB79D0D330}" type="sibTrans" cxnId="{18F93F0F-7388-4876-B32C-BC3E1244178B}">
      <dgm:prSet/>
      <dgm:spPr/>
      <dgm:t>
        <a:bodyPr/>
        <a:lstStyle/>
        <a:p>
          <a:endParaRPr lang="en-US"/>
        </a:p>
      </dgm:t>
    </dgm:pt>
    <dgm:pt modelId="{F247A791-3790-409C-9730-92135A13FFC3}">
      <dgm:prSet phldrT="[Text]" custT="1"/>
      <dgm:spPr>
        <a:solidFill>
          <a:srgbClr val="A9D03F"/>
        </a:solidFill>
        <a:ln>
          <a:solidFill>
            <a:srgbClr val="A9D03F"/>
          </a:solidFill>
        </a:ln>
      </dgm:spPr>
      <dgm:t>
        <a:bodyPr/>
        <a:lstStyle/>
        <a:p>
          <a:r>
            <a:rPr lang="en-US" sz="3600" b="1" dirty="0"/>
            <a:t>CRC Manual </a:t>
          </a:r>
        </a:p>
      </dgm:t>
    </dgm:pt>
    <dgm:pt modelId="{129945A1-BF66-4577-B84F-463BFA1E09D2}" type="parTrans" cxnId="{522A43A6-6DB8-4300-8A45-7AD513987F68}">
      <dgm:prSet/>
      <dgm:spPr/>
      <dgm:t>
        <a:bodyPr/>
        <a:lstStyle/>
        <a:p>
          <a:endParaRPr lang="en-US"/>
        </a:p>
      </dgm:t>
    </dgm:pt>
    <dgm:pt modelId="{B7290D59-BA13-42AE-8C84-F6D264DBD825}" type="sibTrans" cxnId="{522A43A6-6DB8-4300-8A45-7AD513987F68}">
      <dgm:prSet/>
      <dgm:spPr/>
      <dgm:t>
        <a:bodyPr/>
        <a:lstStyle/>
        <a:p>
          <a:endParaRPr lang="en-US"/>
        </a:p>
      </dgm:t>
    </dgm:pt>
    <dgm:pt modelId="{71DB9AC8-C5B5-4E4C-84FA-59BB081B3F24}">
      <dgm:prSet phldrT="[Text]"/>
      <dgm:spPr/>
      <dgm:t>
        <a:bodyPr/>
        <a:lstStyle/>
        <a:p>
          <a:r>
            <a:rPr lang="en-US" dirty="0"/>
            <a:t>A manual for CRC General Chair and Host Chapters</a:t>
          </a:r>
        </a:p>
      </dgm:t>
    </dgm:pt>
    <dgm:pt modelId="{4843E8E2-5D8C-46D4-AEA0-9D6F90B393AA}" type="parTrans" cxnId="{6488FB71-6F7E-4119-A552-53E8B0E1769C}">
      <dgm:prSet/>
      <dgm:spPr/>
      <dgm:t>
        <a:bodyPr/>
        <a:lstStyle/>
        <a:p>
          <a:endParaRPr lang="en-US"/>
        </a:p>
      </dgm:t>
    </dgm:pt>
    <dgm:pt modelId="{2F0A9A4F-DBDC-4E8A-8F3E-FAFF372FA026}" type="sibTrans" cxnId="{6488FB71-6F7E-4119-A552-53E8B0E1769C}">
      <dgm:prSet/>
      <dgm:spPr/>
      <dgm:t>
        <a:bodyPr/>
        <a:lstStyle/>
        <a:p>
          <a:endParaRPr lang="en-US"/>
        </a:p>
      </dgm:t>
    </dgm:pt>
    <dgm:pt modelId="{1AA1FC1E-F292-4E63-925B-5D14CD29F34E}">
      <dgm:prSet/>
      <dgm:spPr/>
      <dgm:t>
        <a:bodyPr/>
        <a:lstStyle/>
        <a:p>
          <a:r>
            <a:rPr lang="en-US"/>
            <a:t>Suggests a calendar for accomplishing tasks</a:t>
          </a:r>
          <a:endParaRPr lang="en-US" dirty="0"/>
        </a:p>
      </dgm:t>
    </dgm:pt>
    <dgm:pt modelId="{A84B976E-7662-4521-8358-37E519E0385B}" type="parTrans" cxnId="{DD2AA31D-22F6-45EA-857A-FA0B20053E23}">
      <dgm:prSet/>
      <dgm:spPr/>
      <dgm:t>
        <a:bodyPr/>
        <a:lstStyle/>
        <a:p>
          <a:endParaRPr lang="en-US"/>
        </a:p>
      </dgm:t>
    </dgm:pt>
    <dgm:pt modelId="{E3358D67-21D8-4E85-9B81-FDBDF0FAF04A}" type="sibTrans" cxnId="{DD2AA31D-22F6-45EA-857A-FA0B20053E23}">
      <dgm:prSet/>
      <dgm:spPr/>
      <dgm:t>
        <a:bodyPr/>
        <a:lstStyle/>
        <a:p>
          <a:endParaRPr lang="en-US"/>
        </a:p>
      </dgm:t>
    </dgm:pt>
    <dgm:pt modelId="{E2A35A4F-F2F0-4C0C-980A-74AD9A96457C}">
      <dgm:prSet/>
      <dgm:spPr/>
      <dgm:t>
        <a:bodyPr/>
        <a:lstStyle/>
        <a:p>
          <a:r>
            <a:rPr lang="en-US"/>
            <a:t>Provides model Chapter bylaws</a:t>
          </a:r>
          <a:endParaRPr lang="en-US" dirty="0"/>
        </a:p>
      </dgm:t>
    </dgm:pt>
    <dgm:pt modelId="{8E0ABD89-668F-40D1-8DD7-BA02FCBCF435}" type="parTrans" cxnId="{945A078E-0256-484C-B42E-89F1ED238F09}">
      <dgm:prSet/>
      <dgm:spPr/>
      <dgm:t>
        <a:bodyPr/>
        <a:lstStyle/>
        <a:p>
          <a:endParaRPr lang="en-US"/>
        </a:p>
      </dgm:t>
    </dgm:pt>
    <dgm:pt modelId="{4C2E3C84-C79E-4FC3-B8E1-0F219C6AED01}" type="sibTrans" cxnId="{945A078E-0256-484C-B42E-89F1ED238F09}">
      <dgm:prSet/>
      <dgm:spPr/>
      <dgm:t>
        <a:bodyPr/>
        <a:lstStyle/>
        <a:p>
          <a:endParaRPr lang="en-US"/>
        </a:p>
      </dgm:t>
    </dgm:pt>
    <dgm:pt modelId="{E46F773A-02B5-4AAC-ADAB-90286E5D295F}">
      <dgm:prSet/>
      <dgm:spPr/>
      <dgm:t>
        <a:bodyPr/>
        <a:lstStyle/>
        <a:p>
          <a:r>
            <a:rPr lang="en-US"/>
            <a:t>Provides templates for Chapter Charter ceremony and other events</a:t>
          </a:r>
          <a:endParaRPr lang="en-US" dirty="0"/>
        </a:p>
      </dgm:t>
    </dgm:pt>
    <dgm:pt modelId="{2F98CFB3-E140-4F76-BD2B-CD5B4AFCF130}" type="parTrans" cxnId="{DCC579B5-15B4-4153-B96D-2E1253C8F712}">
      <dgm:prSet/>
      <dgm:spPr/>
      <dgm:t>
        <a:bodyPr/>
        <a:lstStyle/>
        <a:p>
          <a:endParaRPr lang="en-US"/>
        </a:p>
      </dgm:t>
    </dgm:pt>
    <dgm:pt modelId="{D3268F33-0AB4-4A26-BA82-290A9AAEC117}" type="sibTrans" cxnId="{DCC579B5-15B4-4153-B96D-2E1253C8F712}">
      <dgm:prSet/>
      <dgm:spPr/>
      <dgm:t>
        <a:bodyPr/>
        <a:lstStyle/>
        <a:p>
          <a:endParaRPr lang="en-US"/>
        </a:p>
      </dgm:t>
    </dgm:pt>
    <dgm:pt modelId="{A5E0BBA2-F3E4-4EA7-AE5B-30BADFF1724C}">
      <dgm:prSet/>
      <dgm:spPr/>
      <dgm:t>
        <a:bodyPr/>
        <a:lstStyle/>
        <a:p>
          <a:r>
            <a:rPr lang="en-US" dirty="0"/>
            <a:t>Gives guidance for Chapter programs</a:t>
          </a:r>
        </a:p>
      </dgm:t>
    </dgm:pt>
    <dgm:pt modelId="{BF9D20F0-A2F1-48F4-925C-E3219C9E7160}" type="parTrans" cxnId="{09D8A80E-7C2E-4A5F-BDA1-003F364B8887}">
      <dgm:prSet/>
      <dgm:spPr/>
      <dgm:t>
        <a:bodyPr/>
        <a:lstStyle/>
        <a:p>
          <a:endParaRPr lang="en-US"/>
        </a:p>
      </dgm:t>
    </dgm:pt>
    <dgm:pt modelId="{17589528-B1E2-41F1-A31F-B8AC2B6F041C}" type="sibTrans" cxnId="{09D8A80E-7C2E-4A5F-BDA1-003F364B8887}">
      <dgm:prSet/>
      <dgm:spPr/>
      <dgm:t>
        <a:bodyPr/>
        <a:lstStyle/>
        <a:p>
          <a:endParaRPr lang="en-US"/>
        </a:p>
      </dgm:t>
    </dgm:pt>
    <dgm:pt modelId="{6A211CD8-ABF5-44F4-9E14-62B4EF5E07A2}">
      <dgm:prSet phldrT="[Text]"/>
      <dgm:spPr/>
      <dgm:t>
        <a:bodyPr/>
        <a:lstStyle/>
        <a:p>
          <a:r>
            <a:rPr lang="en-US" dirty="0"/>
            <a:t>Timeline</a:t>
          </a:r>
        </a:p>
      </dgm:t>
    </dgm:pt>
    <dgm:pt modelId="{EB60BEE5-4D1A-4EAD-BCF5-B8104202283B}" type="parTrans" cxnId="{3CE2F178-D394-4CAA-ACAD-663380EEF1F1}">
      <dgm:prSet/>
      <dgm:spPr/>
    </dgm:pt>
    <dgm:pt modelId="{1920F773-0747-4FD6-B55E-1F16250480E8}" type="sibTrans" cxnId="{3CE2F178-D394-4CAA-ACAD-663380EEF1F1}">
      <dgm:prSet/>
      <dgm:spPr/>
    </dgm:pt>
    <dgm:pt modelId="{79FD7DFE-9436-47D4-9CAC-26F29AF260DA}">
      <dgm:prSet phldrT="[Text]"/>
      <dgm:spPr/>
      <dgm:t>
        <a:bodyPr/>
        <a:lstStyle/>
        <a:p>
          <a:r>
            <a:rPr lang="en-US" dirty="0"/>
            <a:t>Budget template</a:t>
          </a:r>
        </a:p>
      </dgm:t>
    </dgm:pt>
    <dgm:pt modelId="{4AAE18E5-730E-499C-A95F-3EE58AF0AC0E}" type="parTrans" cxnId="{591CEB3A-E4AE-4255-85BD-41BDF593C8E0}">
      <dgm:prSet/>
      <dgm:spPr/>
    </dgm:pt>
    <dgm:pt modelId="{4C1CD4BA-1187-4E3D-A16D-6C5E23C83DB9}" type="sibTrans" cxnId="{591CEB3A-E4AE-4255-85BD-41BDF593C8E0}">
      <dgm:prSet/>
      <dgm:spPr/>
    </dgm:pt>
    <dgm:pt modelId="{C0D09529-2A52-4963-9A27-2BB484993FC1}">
      <dgm:prSet phldrT="[Text]"/>
      <dgm:spPr/>
      <dgm:t>
        <a:bodyPr/>
        <a:lstStyle/>
        <a:p>
          <a:r>
            <a:rPr lang="en-US" dirty="0"/>
            <a:t>Planning Guidance</a:t>
          </a:r>
        </a:p>
      </dgm:t>
    </dgm:pt>
    <dgm:pt modelId="{6DBF93CF-0A45-4BA1-9C04-07D6B8CE5BB6}" type="parTrans" cxnId="{9B200653-EBB1-4190-ABF1-36A788738FD7}">
      <dgm:prSet/>
      <dgm:spPr/>
    </dgm:pt>
    <dgm:pt modelId="{76BC29CD-706A-4022-91DA-9F5925D90BFB}" type="sibTrans" cxnId="{9B200653-EBB1-4190-ABF1-36A788738FD7}">
      <dgm:prSet/>
      <dgm:spPr/>
    </dgm:pt>
    <dgm:pt modelId="{DA234979-818C-4CCB-AEBA-780C89A3C220}">
      <dgm:prSet phldrT="[Text]"/>
      <dgm:spPr/>
      <dgm:t>
        <a:bodyPr/>
        <a:lstStyle/>
        <a:p>
          <a:r>
            <a:rPr lang="en-US" dirty="0"/>
            <a:t>How to use Helms Briscoe to select a venue</a:t>
          </a:r>
        </a:p>
      </dgm:t>
    </dgm:pt>
    <dgm:pt modelId="{277016F6-CEA6-4058-B8B2-4CF4CB394F2A}" type="parTrans" cxnId="{19C8A03A-589F-4370-8A0C-444E930A3E7B}">
      <dgm:prSet/>
      <dgm:spPr/>
    </dgm:pt>
    <dgm:pt modelId="{5B22656F-2248-4DB7-A41A-B743DEFD8D21}" type="sibTrans" cxnId="{19C8A03A-589F-4370-8A0C-444E930A3E7B}">
      <dgm:prSet/>
      <dgm:spPr/>
    </dgm:pt>
    <dgm:pt modelId="{4AF35F2B-5340-4BFA-9F54-275C49BE13EF}" type="pres">
      <dgm:prSet presAssocID="{8553C852-30DC-4651-A606-E6E273F1298B}" presName="Name0" presStyleCnt="0">
        <dgm:presLayoutVars>
          <dgm:dir/>
          <dgm:animLvl val="lvl"/>
          <dgm:resizeHandles val="exact"/>
        </dgm:presLayoutVars>
      </dgm:prSet>
      <dgm:spPr/>
    </dgm:pt>
    <dgm:pt modelId="{95E8B2AC-9558-439B-A0BE-4F2C3B9DD910}" type="pres">
      <dgm:prSet presAssocID="{6B9175B6-880E-4F60-A942-D93E537BE7EC}" presName="composite" presStyleCnt="0"/>
      <dgm:spPr/>
    </dgm:pt>
    <dgm:pt modelId="{47C1FFD9-DF11-443E-A5DB-0BCBDD703878}" type="pres">
      <dgm:prSet presAssocID="{6B9175B6-880E-4F60-A942-D93E537BE7EC}" presName="parTx" presStyleLbl="alignNode1" presStyleIdx="0" presStyleCnt="2">
        <dgm:presLayoutVars>
          <dgm:chMax val="0"/>
          <dgm:chPref val="0"/>
          <dgm:bulletEnabled val="1"/>
        </dgm:presLayoutVars>
      </dgm:prSet>
      <dgm:spPr/>
    </dgm:pt>
    <dgm:pt modelId="{0B89DEAA-0CAD-4DE7-941A-5F29F842F566}" type="pres">
      <dgm:prSet presAssocID="{6B9175B6-880E-4F60-A942-D93E537BE7EC}" presName="desTx" presStyleLbl="alignAccFollowNode1" presStyleIdx="0" presStyleCnt="2">
        <dgm:presLayoutVars>
          <dgm:bulletEnabled val="1"/>
        </dgm:presLayoutVars>
      </dgm:prSet>
      <dgm:spPr/>
    </dgm:pt>
    <dgm:pt modelId="{9B04C1B9-87D1-4C75-A8F2-36327BDE177A}" type="pres">
      <dgm:prSet presAssocID="{F8796CFC-84BA-4307-8E80-FECE67597358}" presName="space" presStyleCnt="0"/>
      <dgm:spPr/>
    </dgm:pt>
    <dgm:pt modelId="{2333A3A0-0E95-43D6-BEDF-D753220DBC60}" type="pres">
      <dgm:prSet presAssocID="{F247A791-3790-409C-9730-92135A13FFC3}" presName="composite" presStyleCnt="0"/>
      <dgm:spPr/>
    </dgm:pt>
    <dgm:pt modelId="{859D459A-C4A5-43BF-8EF2-5CE556F48351}" type="pres">
      <dgm:prSet presAssocID="{F247A791-3790-409C-9730-92135A13FFC3}" presName="parTx" presStyleLbl="alignNode1" presStyleIdx="1" presStyleCnt="2">
        <dgm:presLayoutVars>
          <dgm:chMax val="0"/>
          <dgm:chPref val="0"/>
          <dgm:bulletEnabled val="1"/>
        </dgm:presLayoutVars>
      </dgm:prSet>
      <dgm:spPr/>
    </dgm:pt>
    <dgm:pt modelId="{C0229864-4C33-456C-92DA-7EAFD84AB2D0}" type="pres">
      <dgm:prSet presAssocID="{F247A791-3790-409C-9730-92135A13FFC3}" presName="desTx" presStyleLbl="alignAccFollowNode1" presStyleIdx="1" presStyleCnt="2">
        <dgm:presLayoutVars>
          <dgm:bulletEnabled val="1"/>
        </dgm:presLayoutVars>
      </dgm:prSet>
      <dgm:spPr/>
    </dgm:pt>
  </dgm:ptLst>
  <dgm:cxnLst>
    <dgm:cxn modelId="{9DD9A00D-AE0D-4C7F-86D6-51564EFD84DC}" type="presOf" srcId="{F247A791-3790-409C-9730-92135A13FFC3}" destId="{859D459A-C4A5-43BF-8EF2-5CE556F48351}" srcOrd="0" destOrd="0" presId="urn:microsoft.com/office/officeart/2005/8/layout/hList1"/>
    <dgm:cxn modelId="{09D8A80E-7C2E-4A5F-BDA1-003F364B8887}" srcId="{6B9175B6-880E-4F60-A942-D93E537BE7EC}" destId="{A5E0BBA2-F3E4-4EA7-AE5B-30BADFF1724C}" srcOrd="4" destOrd="0" parTransId="{BF9D20F0-A2F1-48F4-925C-E3219C9E7160}" sibTransId="{17589528-B1E2-41F1-A31F-B8AC2B6F041C}"/>
    <dgm:cxn modelId="{18F93F0F-7388-4876-B32C-BC3E1244178B}" srcId="{6B9175B6-880E-4F60-A942-D93E537BE7EC}" destId="{A4F0EA50-11EF-4828-876B-8104CD15C0F1}" srcOrd="0" destOrd="0" parTransId="{AD3CCB52-29E7-4FF8-A805-EEFB2D8DE61C}" sibTransId="{874BDAC6-BEE8-4012-99D4-52DB79D0D330}"/>
    <dgm:cxn modelId="{DD2AA31D-22F6-45EA-857A-FA0B20053E23}" srcId="{6B9175B6-880E-4F60-A942-D93E537BE7EC}" destId="{1AA1FC1E-F292-4E63-925B-5D14CD29F34E}" srcOrd="1" destOrd="0" parTransId="{A84B976E-7662-4521-8358-37E519E0385B}" sibTransId="{E3358D67-21D8-4E85-9B81-FDBDF0FAF04A}"/>
    <dgm:cxn modelId="{93A1F322-6722-4C3D-BB77-EE4E48429BCB}" type="presOf" srcId="{A4F0EA50-11EF-4828-876B-8104CD15C0F1}" destId="{0B89DEAA-0CAD-4DE7-941A-5F29F842F566}" srcOrd="0" destOrd="0" presId="urn:microsoft.com/office/officeart/2005/8/layout/hList1"/>
    <dgm:cxn modelId="{7A2B0629-7432-4CFD-9A0E-E0A7F69125BE}" type="presOf" srcId="{A5E0BBA2-F3E4-4EA7-AE5B-30BADFF1724C}" destId="{0B89DEAA-0CAD-4DE7-941A-5F29F842F566}" srcOrd="0" destOrd="4" presId="urn:microsoft.com/office/officeart/2005/8/layout/hList1"/>
    <dgm:cxn modelId="{9C914229-05EE-4421-B4A2-0E1FDAA335C4}" srcId="{8553C852-30DC-4651-A606-E6E273F1298B}" destId="{6B9175B6-880E-4F60-A942-D93E537BE7EC}" srcOrd="0" destOrd="0" parTransId="{AB9EBF37-2055-434F-85E0-55916AE56E95}" sibTransId="{F8796CFC-84BA-4307-8E80-FECE67597358}"/>
    <dgm:cxn modelId="{19C8A03A-589F-4370-8A0C-444E930A3E7B}" srcId="{F247A791-3790-409C-9730-92135A13FFC3}" destId="{DA234979-818C-4CCB-AEBA-780C89A3C220}" srcOrd="4" destOrd="0" parTransId="{277016F6-CEA6-4058-B8B2-4CF4CB394F2A}" sibTransId="{5B22656F-2248-4DB7-A41A-B743DEFD8D21}"/>
    <dgm:cxn modelId="{591CEB3A-E4AE-4255-85BD-41BDF593C8E0}" srcId="{F247A791-3790-409C-9730-92135A13FFC3}" destId="{79FD7DFE-9436-47D4-9CAC-26F29AF260DA}" srcOrd="2" destOrd="0" parTransId="{4AAE18E5-730E-499C-A95F-3EE58AF0AC0E}" sibTransId="{4C1CD4BA-1187-4E3D-A16D-6C5E23C83DB9}"/>
    <dgm:cxn modelId="{B445913F-6ECF-403B-BDF0-087D4251C8E3}" type="presOf" srcId="{1AA1FC1E-F292-4E63-925B-5D14CD29F34E}" destId="{0B89DEAA-0CAD-4DE7-941A-5F29F842F566}" srcOrd="0" destOrd="1" presId="urn:microsoft.com/office/officeart/2005/8/layout/hList1"/>
    <dgm:cxn modelId="{E7833B47-37EC-4087-96EA-EA53F5443D77}" type="presOf" srcId="{8553C852-30DC-4651-A606-E6E273F1298B}" destId="{4AF35F2B-5340-4BFA-9F54-275C49BE13EF}" srcOrd="0" destOrd="0" presId="urn:microsoft.com/office/officeart/2005/8/layout/hList1"/>
    <dgm:cxn modelId="{6488FB71-6F7E-4119-A552-53E8B0E1769C}" srcId="{F247A791-3790-409C-9730-92135A13FFC3}" destId="{71DB9AC8-C5B5-4E4C-84FA-59BB081B3F24}" srcOrd="0" destOrd="0" parTransId="{4843E8E2-5D8C-46D4-AEA0-9D6F90B393AA}" sibTransId="{2F0A9A4F-DBDC-4E8A-8F3E-FAFF372FA026}"/>
    <dgm:cxn modelId="{9B200653-EBB1-4190-ABF1-36A788738FD7}" srcId="{F247A791-3790-409C-9730-92135A13FFC3}" destId="{C0D09529-2A52-4963-9A27-2BB484993FC1}" srcOrd="3" destOrd="0" parTransId="{6DBF93CF-0A45-4BA1-9C04-07D6B8CE5BB6}" sibTransId="{76BC29CD-706A-4022-91DA-9F5925D90BFB}"/>
    <dgm:cxn modelId="{92A18954-8146-4EAF-8EB7-019DF32BF482}" type="presOf" srcId="{79FD7DFE-9436-47D4-9CAC-26F29AF260DA}" destId="{C0229864-4C33-456C-92DA-7EAFD84AB2D0}" srcOrd="0" destOrd="2" presId="urn:microsoft.com/office/officeart/2005/8/layout/hList1"/>
    <dgm:cxn modelId="{3CE2F178-D394-4CAA-ACAD-663380EEF1F1}" srcId="{F247A791-3790-409C-9730-92135A13FFC3}" destId="{6A211CD8-ABF5-44F4-9E14-62B4EF5E07A2}" srcOrd="1" destOrd="0" parTransId="{EB60BEE5-4D1A-4EAD-BCF5-B8104202283B}" sibTransId="{1920F773-0747-4FD6-B55E-1F16250480E8}"/>
    <dgm:cxn modelId="{0FD44585-22CB-4A9D-980F-ACD3D83B7DA5}" type="presOf" srcId="{6B9175B6-880E-4F60-A942-D93E537BE7EC}" destId="{47C1FFD9-DF11-443E-A5DB-0BCBDD703878}" srcOrd="0" destOrd="0" presId="urn:microsoft.com/office/officeart/2005/8/layout/hList1"/>
    <dgm:cxn modelId="{945A078E-0256-484C-B42E-89F1ED238F09}" srcId="{6B9175B6-880E-4F60-A942-D93E537BE7EC}" destId="{E2A35A4F-F2F0-4C0C-980A-74AD9A96457C}" srcOrd="2" destOrd="0" parTransId="{8E0ABD89-668F-40D1-8DD7-BA02FCBCF435}" sibTransId="{4C2E3C84-C79E-4FC3-B8E1-0F219C6AED01}"/>
    <dgm:cxn modelId="{522A43A6-6DB8-4300-8A45-7AD513987F68}" srcId="{8553C852-30DC-4651-A606-E6E273F1298B}" destId="{F247A791-3790-409C-9730-92135A13FFC3}" srcOrd="1" destOrd="0" parTransId="{129945A1-BF66-4577-B84F-463BFA1E09D2}" sibTransId="{B7290D59-BA13-42AE-8C84-F6D264DBD825}"/>
    <dgm:cxn modelId="{DCC579B5-15B4-4153-B96D-2E1253C8F712}" srcId="{6B9175B6-880E-4F60-A942-D93E537BE7EC}" destId="{E46F773A-02B5-4AAC-ADAB-90286E5D295F}" srcOrd="3" destOrd="0" parTransId="{2F98CFB3-E140-4F76-BD2B-CD5B4AFCF130}" sibTransId="{D3268F33-0AB4-4A26-BA82-290A9AAEC117}"/>
    <dgm:cxn modelId="{6D2101B8-9690-43FC-B0F4-B1B1568ABF6C}" type="presOf" srcId="{E2A35A4F-F2F0-4C0C-980A-74AD9A96457C}" destId="{0B89DEAA-0CAD-4DE7-941A-5F29F842F566}" srcOrd="0" destOrd="2" presId="urn:microsoft.com/office/officeart/2005/8/layout/hList1"/>
    <dgm:cxn modelId="{1990A9BE-D546-4287-9159-F008CF4DA3D7}" type="presOf" srcId="{C0D09529-2A52-4963-9A27-2BB484993FC1}" destId="{C0229864-4C33-456C-92DA-7EAFD84AB2D0}" srcOrd="0" destOrd="3" presId="urn:microsoft.com/office/officeart/2005/8/layout/hList1"/>
    <dgm:cxn modelId="{7F7CD5BE-B890-49EF-B233-7E58B84AF3B6}" type="presOf" srcId="{DA234979-818C-4CCB-AEBA-780C89A3C220}" destId="{C0229864-4C33-456C-92DA-7EAFD84AB2D0}" srcOrd="0" destOrd="4" presId="urn:microsoft.com/office/officeart/2005/8/layout/hList1"/>
    <dgm:cxn modelId="{D7D1EDF6-A4AB-48EC-9164-C87FDBE59BF1}" type="presOf" srcId="{71DB9AC8-C5B5-4E4C-84FA-59BB081B3F24}" destId="{C0229864-4C33-456C-92DA-7EAFD84AB2D0}" srcOrd="0" destOrd="0" presId="urn:microsoft.com/office/officeart/2005/8/layout/hList1"/>
    <dgm:cxn modelId="{8A607FFB-64D5-4018-AE5B-B4DA217110DD}" type="presOf" srcId="{6A211CD8-ABF5-44F4-9E14-62B4EF5E07A2}" destId="{C0229864-4C33-456C-92DA-7EAFD84AB2D0}" srcOrd="0" destOrd="1" presId="urn:microsoft.com/office/officeart/2005/8/layout/hList1"/>
    <dgm:cxn modelId="{E3EA75FC-BDB4-49AE-8E1B-514F153AE9E4}" type="presOf" srcId="{E46F773A-02B5-4AAC-ADAB-90286E5D295F}" destId="{0B89DEAA-0CAD-4DE7-941A-5F29F842F566}" srcOrd="0" destOrd="3" presId="urn:microsoft.com/office/officeart/2005/8/layout/hList1"/>
    <dgm:cxn modelId="{663C3128-3A97-4AF6-A98A-57394A11494E}" type="presParOf" srcId="{4AF35F2B-5340-4BFA-9F54-275C49BE13EF}" destId="{95E8B2AC-9558-439B-A0BE-4F2C3B9DD910}" srcOrd="0" destOrd="0" presId="urn:microsoft.com/office/officeart/2005/8/layout/hList1"/>
    <dgm:cxn modelId="{D181FFA1-1D24-4C7B-8A10-365747CBECC6}" type="presParOf" srcId="{95E8B2AC-9558-439B-A0BE-4F2C3B9DD910}" destId="{47C1FFD9-DF11-443E-A5DB-0BCBDD703878}" srcOrd="0" destOrd="0" presId="urn:microsoft.com/office/officeart/2005/8/layout/hList1"/>
    <dgm:cxn modelId="{1DB9C841-9A9A-40F4-AB2C-F076234F1CDE}" type="presParOf" srcId="{95E8B2AC-9558-439B-A0BE-4F2C3B9DD910}" destId="{0B89DEAA-0CAD-4DE7-941A-5F29F842F566}" srcOrd="1" destOrd="0" presId="urn:microsoft.com/office/officeart/2005/8/layout/hList1"/>
    <dgm:cxn modelId="{834C2512-8979-4434-9340-DDEF786C66CE}" type="presParOf" srcId="{4AF35F2B-5340-4BFA-9F54-275C49BE13EF}" destId="{9B04C1B9-87D1-4C75-A8F2-36327BDE177A}" srcOrd="1" destOrd="0" presId="urn:microsoft.com/office/officeart/2005/8/layout/hList1"/>
    <dgm:cxn modelId="{E1203E80-A25B-47CB-8F98-B8DA97B4B9BC}" type="presParOf" srcId="{4AF35F2B-5340-4BFA-9F54-275C49BE13EF}" destId="{2333A3A0-0E95-43D6-BEDF-D753220DBC60}" srcOrd="2" destOrd="0" presId="urn:microsoft.com/office/officeart/2005/8/layout/hList1"/>
    <dgm:cxn modelId="{065DC5B6-1021-433A-8315-474CB2965FB9}" type="presParOf" srcId="{2333A3A0-0E95-43D6-BEDF-D753220DBC60}" destId="{859D459A-C4A5-43BF-8EF2-5CE556F48351}" srcOrd="0" destOrd="0" presId="urn:microsoft.com/office/officeart/2005/8/layout/hList1"/>
    <dgm:cxn modelId="{A1B2AFB8-BC2E-48A4-A188-6133F2166EC7}" type="presParOf" srcId="{2333A3A0-0E95-43D6-BEDF-D753220DBC60}" destId="{C0229864-4C33-456C-92DA-7EAFD84AB2D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BB9E4-BB9C-4441-9C2B-966BB4963EC3}">
      <dsp:nvSpPr>
        <dsp:cNvPr id="0" name=""/>
        <dsp:cNvSpPr/>
      </dsp:nvSpPr>
      <dsp:spPr>
        <a:xfrm>
          <a:off x="-4466815" y="-685021"/>
          <a:ext cx="5321331" cy="5321331"/>
        </a:xfrm>
        <a:prstGeom prst="blockArc">
          <a:avLst>
            <a:gd name="adj1" fmla="val 18900000"/>
            <a:gd name="adj2" fmla="val 2700000"/>
            <a:gd name="adj3" fmla="val 40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8929F3-28ED-45FB-8A8F-277614A6CA42}">
      <dsp:nvSpPr>
        <dsp:cNvPr id="0" name=""/>
        <dsp:cNvSpPr/>
      </dsp:nvSpPr>
      <dsp:spPr>
        <a:xfrm>
          <a:off x="447616" y="303775"/>
          <a:ext cx="10149514" cy="607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494"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Serve as liaison between an individual member and ASHRAE</a:t>
          </a:r>
        </a:p>
      </dsp:txBody>
      <dsp:txXfrm>
        <a:off x="447616" y="303775"/>
        <a:ext cx="10149514" cy="607866"/>
      </dsp:txXfrm>
    </dsp:sp>
    <dsp:sp modelId="{3C728B2B-A942-48B2-BE0B-3A131635E9E3}">
      <dsp:nvSpPr>
        <dsp:cNvPr id="0" name=""/>
        <dsp:cNvSpPr/>
      </dsp:nvSpPr>
      <dsp:spPr>
        <a:xfrm>
          <a:off x="67700" y="227791"/>
          <a:ext cx="759832" cy="759832"/>
        </a:xfrm>
        <a:prstGeom prst="hexagon">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136C35-FD31-4B3F-8EA0-898C9D5F8F95}">
      <dsp:nvSpPr>
        <dsp:cNvPr id="0" name=""/>
        <dsp:cNvSpPr/>
      </dsp:nvSpPr>
      <dsp:spPr>
        <a:xfrm>
          <a:off x="796120" y="1215732"/>
          <a:ext cx="9801011" cy="607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494"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Make every chapter meeting worth while</a:t>
          </a:r>
        </a:p>
      </dsp:txBody>
      <dsp:txXfrm>
        <a:off x="796120" y="1215732"/>
        <a:ext cx="9801011" cy="607866"/>
      </dsp:txXfrm>
    </dsp:sp>
    <dsp:sp modelId="{3507B425-9FAC-4B79-ADB3-0FC30551CCF0}">
      <dsp:nvSpPr>
        <dsp:cNvPr id="0" name=""/>
        <dsp:cNvSpPr/>
      </dsp:nvSpPr>
      <dsp:spPr>
        <a:xfrm>
          <a:off x="416204" y="1139749"/>
          <a:ext cx="759832" cy="759832"/>
        </a:xfrm>
        <a:prstGeom prst="hexagon">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BCCEB4-4634-471C-9BE2-C4FE3314D2AE}">
      <dsp:nvSpPr>
        <dsp:cNvPr id="0" name=""/>
        <dsp:cNvSpPr/>
      </dsp:nvSpPr>
      <dsp:spPr>
        <a:xfrm>
          <a:off x="796120" y="2127689"/>
          <a:ext cx="9801011" cy="607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494"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Provide professional and personal growth opportunities</a:t>
          </a:r>
        </a:p>
      </dsp:txBody>
      <dsp:txXfrm>
        <a:off x="796120" y="2127689"/>
        <a:ext cx="9801011" cy="607866"/>
      </dsp:txXfrm>
    </dsp:sp>
    <dsp:sp modelId="{5F0C0C02-2533-4976-9330-57166BE0AB33}">
      <dsp:nvSpPr>
        <dsp:cNvPr id="0" name=""/>
        <dsp:cNvSpPr/>
      </dsp:nvSpPr>
      <dsp:spPr>
        <a:xfrm>
          <a:off x="416204" y="2051706"/>
          <a:ext cx="759832" cy="759832"/>
        </a:xfrm>
        <a:prstGeom prst="hexagon">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D542BD-6B7E-44B4-ABFF-103F9E9EAECD}">
      <dsp:nvSpPr>
        <dsp:cNvPr id="0" name=""/>
        <dsp:cNvSpPr/>
      </dsp:nvSpPr>
      <dsp:spPr>
        <a:xfrm>
          <a:off x="447616" y="3039646"/>
          <a:ext cx="10149514" cy="607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494"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Attract the best graduates and young professionals to HVAC&amp;R</a:t>
          </a:r>
        </a:p>
      </dsp:txBody>
      <dsp:txXfrm>
        <a:off x="447616" y="3039646"/>
        <a:ext cx="10149514" cy="607866"/>
      </dsp:txXfrm>
    </dsp:sp>
    <dsp:sp modelId="{1009A2CE-2208-49B0-A605-6684F1F2F8D5}">
      <dsp:nvSpPr>
        <dsp:cNvPr id="0" name=""/>
        <dsp:cNvSpPr/>
      </dsp:nvSpPr>
      <dsp:spPr>
        <a:xfrm>
          <a:off x="67700" y="2963663"/>
          <a:ext cx="759832" cy="759832"/>
        </a:xfrm>
        <a:prstGeom prst="hexagon">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1FFD9-DF11-443E-A5DB-0BCBDD703878}">
      <dsp:nvSpPr>
        <dsp:cNvPr id="0" name=""/>
        <dsp:cNvSpPr/>
      </dsp:nvSpPr>
      <dsp:spPr>
        <a:xfrm>
          <a:off x="52" y="15758"/>
          <a:ext cx="4976838" cy="821352"/>
        </a:xfrm>
        <a:prstGeom prst="rect">
          <a:avLst/>
        </a:prstGeom>
        <a:solidFill>
          <a:srgbClr val="00549B"/>
        </a:solidFill>
        <a:ln w="25400" cap="flat" cmpd="sng" algn="ctr">
          <a:solidFill>
            <a:srgbClr val="00549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Plan</a:t>
          </a:r>
        </a:p>
      </dsp:txBody>
      <dsp:txXfrm>
        <a:off x="52" y="15758"/>
        <a:ext cx="4976838" cy="821352"/>
      </dsp:txXfrm>
    </dsp:sp>
    <dsp:sp modelId="{0B89DEAA-0CAD-4DE7-941A-5F29F842F566}">
      <dsp:nvSpPr>
        <dsp:cNvPr id="0" name=""/>
        <dsp:cNvSpPr/>
      </dsp:nvSpPr>
      <dsp:spPr>
        <a:xfrm>
          <a:off x="52" y="837110"/>
          <a:ext cx="4976838" cy="3098418"/>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What are the Chapter’s goals? </a:t>
          </a:r>
        </a:p>
        <a:p>
          <a:pPr marL="228600" lvl="1" indent="-228600" algn="l" defTabSz="933450">
            <a:lnSpc>
              <a:spcPct val="90000"/>
            </a:lnSpc>
            <a:spcBef>
              <a:spcPct val="0"/>
            </a:spcBef>
            <a:spcAft>
              <a:spcPct val="15000"/>
            </a:spcAft>
            <a:buChar char="•"/>
          </a:pPr>
          <a:r>
            <a:rPr lang="en-US" sz="2100" kern="1200"/>
            <a:t>If the goals are achieved, will the Chapter be stronger than it was?</a:t>
          </a:r>
          <a:endParaRPr lang="en-US" sz="2100" kern="1200" dirty="0"/>
        </a:p>
        <a:p>
          <a:pPr marL="228600" lvl="1" indent="-228600" algn="l" defTabSz="933450">
            <a:lnSpc>
              <a:spcPct val="90000"/>
            </a:lnSpc>
            <a:spcBef>
              <a:spcPct val="0"/>
            </a:spcBef>
            <a:spcAft>
              <a:spcPct val="15000"/>
            </a:spcAft>
            <a:buChar char="•"/>
          </a:pPr>
          <a:r>
            <a:rPr lang="en-US" sz="2100" kern="1200" dirty="0"/>
            <a:t>How will everyone recognize that a goal has been achieved?</a:t>
          </a:r>
        </a:p>
        <a:p>
          <a:pPr marL="228600" lvl="1" indent="-228600" algn="l" defTabSz="933450">
            <a:lnSpc>
              <a:spcPct val="90000"/>
            </a:lnSpc>
            <a:spcBef>
              <a:spcPct val="0"/>
            </a:spcBef>
            <a:spcAft>
              <a:spcPct val="15000"/>
            </a:spcAft>
            <a:buChar char="•"/>
          </a:pPr>
          <a:r>
            <a:rPr lang="en-US" sz="2100" i="1" kern="1200" dirty="0"/>
            <a:t>President’s Award of Excellence (PAOE) can help</a:t>
          </a:r>
        </a:p>
      </dsp:txBody>
      <dsp:txXfrm>
        <a:off x="52" y="837110"/>
        <a:ext cx="4976838" cy="3098418"/>
      </dsp:txXfrm>
    </dsp:sp>
    <dsp:sp modelId="{859D459A-C4A5-43BF-8EF2-5CE556F48351}">
      <dsp:nvSpPr>
        <dsp:cNvPr id="0" name=""/>
        <dsp:cNvSpPr/>
      </dsp:nvSpPr>
      <dsp:spPr>
        <a:xfrm>
          <a:off x="5673647" y="15758"/>
          <a:ext cx="4976838" cy="821352"/>
        </a:xfrm>
        <a:prstGeom prst="rect">
          <a:avLst/>
        </a:prstGeom>
        <a:solidFill>
          <a:srgbClr val="A9D03F"/>
        </a:solidFill>
        <a:ln w="25400" cap="flat" cmpd="sng" algn="ctr">
          <a:solidFill>
            <a:srgbClr val="A9D03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Delegate</a:t>
          </a:r>
        </a:p>
      </dsp:txBody>
      <dsp:txXfrm>
        <a:off x="5673647" y="15758"/>
        <a:ext cx="4976838" cy="821352"/>
      </dsp:txXfrm>
    </dsp:sp>
    <dsp:sp modelId="{C0229864-4C33-456C-92DA-7EAFD84AB2D0}">
      <dsp:nvSpPr>
        <dsp:cNvPr id="0" name=""/>
        <dsp:cNvSpPr/>
      </dsp:nvSpPr>
      <dsp:spPr>
        <a:xfrm>
          <a:off x="5673647" y="837110"/>
          <a:ext cx="4976838" cy="3098418"/>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Provide opportunities for other members to gain experience</a:t>
          </a:r>
        </a:p>
        <a:p>
          <a:pPr marL="228600" lvl="1" indent="-228600" algn="l" defTabSz="933450">
            <a:lnSpc>
              <a:spcPct val="90000"/>
            </a:lnSpc>
            <a:spcBef>
              <a:spcPct val="0"/>
            </a:spcBef>
            <a:spcAft>
              <a:spcPct val="15000"/>
            </a:spcAft>
            <a:buChar char="•"/>
          </a:pPr>
          <a:r>
            <a:rPr lang="en-US" sz="2100" kern="1200"/>
            <a:t>Get other members involved and engaged</a:t>
          </a:r>
          <a:endParaRPr lang="en-US" sz="2100" kern="1200" dirty="0"/>
        </a:p>
        <a:p>
          <a:pPr marL="228600" lvl="1" indent="-228600" algn="l" defTabSz="933450">
            <a:lnSpc>
              <a:spcPct val="90000"/>
            </a:lnSpc>
            <a:spcBef>
              <a:spcPct val="0"/>
            </a:spcBef>
            <a:spcAft>
              <a:spcPct val="15000"/>
            </a:spcAft>
            <a:buChar char="•"/>
          </a:pPr>
          <a:r>
            <a:rPr lang="en-US" sz="2100" kern="1200"/>
            <a:t>Set reasonable and enjoyable expectations for “next person up”</a:t>
          </a:r>
          <a:endParaRPr lang="en-US" sz="2100" kern="1200" dirty="0"/>
        </a:p>
        <a:p>
          <a:pPr marL="228600" lvl="1" indent="-228600" algn="l" defTabSz="933450">
            <a:lnSpc>
              <a:spcPct val="90000"/>
            </a:lnSpc>
            <a:spcBef>
              <a:spcPct val="0"/>
            </a:spcBef>
            <a:spcAft>
              <a:spcPct val="15000"/>
            </a:spcAft>
            <a:buChar char="•"/>
          </a:pPr>
          <a:r>
            <a:rPr lang="en-US" sz="2100" kern="1200" dirty="0"/>
            <a:t>Encourage officers to focus on strategy and planning rather than implementation and execution</a:t>
          </a:r>
        </a:p>
      </dsp:txBody>
      <dsp:txXfrm>
        <a:off x="5673647" y="837110"/>
        <a:ext cx="4976838" cy="30984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1FFD9-DF11-443E-A5DB-0BCBDD703878}">
      <dsp:nvSpPr>
        <dsp:cNvPr id="0" name=""/>
        <dsp:cNvSpPr/>
      </dsp:nvSpPr>
      <dsp:spPr>
        <a:xfrm>
          <a:off x="52" y="14615"/>
          <a:ext cx="4976838" cy="828441"/>
        </a:xfrm>
        <a:prstGeom prst="rect">
          <a:avLst/>
        </a:prstGeom>
        <a:solidFill>
          <a:srgbClr val="00549B"/>
        </a:solidFill>
        <a:ln w="25400" cap="flat" cmpd="sng" algn="ctr">
          <a:solidFill>
            <a:srgbClr val="00549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Efficient &amp; Effective</a:t>
          </a:r>
        </a:p>
      </dsp:txBody>
      <dsp:txXfrm>
        <a:off x="52" y="14615"/>
        <a:ext cx="4976838" cy="828441"/>
      </dsp:txXfrm>
    </dsp:sp>
    <dsp:sp modelId="{0B89DEAA-0CAD-4DE7-941A-5F29F842F566}">
      <dsp:nvSpPr>
        <dsp:cNvPr id="0" name=""/>
        <dsp:cNvSpPr/>
      </dsp:nvSpPr>
      <dsp:spPr>
        <a:xfrm>
          <a:off x="52" y="843057"/>
          <a:ext cx="4976838" cy="3093615"/>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Ensure that volunteers’ time is spent efficiently and effectively</a:t>
          </a:r>
        </a:p>
        <a:p>
          <a:pPr marL="228600" lvl="1" indent="-228600" algn="l" defTabSz="1022350">
            <a:lnSpc>
              <a:spcPct val="90000"/>
            </a:lnSpc>
            <a:spcBef>
              <a:spcPct val="0"/>
            </a:spcBef>
            <a:spcAft>
              <a:spcPct val="15000"/>
            </a:spcAft>
            <a:buChar char="•"/>
          </a:pPr>
          <a:r>
            <a:rPr lang="en-US" sz="2300" kern="1200" dirty="0"/>
            <a:t>Manage meetings so that they are productive, and all voices are heard</a:t>
          </a:r>
        </a:p>
        <a:p>
          <a:pPr marL="228600" lvl="1" indent="-228600" algn="l" defTabSz="1022350">
            <a:lnSpc>
              <a:spcPct val="90000"/>
            </a:lnSpc>
            <a:spcBef>
              <a:spcPct val="0"/>
            </a:spcBef>
            <a:spcAft>
              <a:spcPct val="15000"/>
            </a:spcAft>
            <a:buChar char="•"/>
          </a:pPr>
          <a:r>
            <a:rPr lang="en-US" sz="2300" kern="1200" dirty="0"/>
            <a:t>Offer valuable programs</a:t>
          </a:r>
        </a:p>
        <a:p>
          <a:pPr marL="228600" lvl="1" indent="-228600" algn="l" defTabSz="1022350">
            <a:lnSpc>
              <a:spcPct val="90000"/>
            </a:lnSpc>
            <a:spcBef>
              <a:spcPct val="0"/>
            </a:spcBef>
            <a:spcAft>
              <a:spcPct val="15000"/>
            </a:spcAft>
            <a:buChar char="•"/>
          </a:pPr>
          <a:r>
            <a:rPr lang="en-US" sz="2300" kern="1200" dirty="0"/>
            <a:t>Be prepared (for whatever the event is: meeting, technical program, volunteer activity)</a:t>
          </a:r>
        </a:p>
      </dsp:txBody>
      <dsp:txXfrm>
        <a:off x="52" y="843057"/>
        <a:ext cx="4976838" cy="3093615"/>
      </dsp:txXfrm>
    </dsp:sp>
    <dsp:sp modelId="{859D459A-C4A5-43BF-8EF2-5CE556F48351}">
      <dsp:nvSpPr>
        <dsp:cNvPr id="0" name=""/>
        <dsp:cNvSpPr/>
      </dsp:nvSpPr>
      <dsp:spPr>
        <a:xfrm>
          <a:off x="5673647" y="14615"/>
          <a:ext cx="4976838" cy="828441"/>
        </a:xfrm>
        <a:prstGeom prst="rect">
          <a:avLst/>
        </a:prstGeom>
        <a:solidFill>
          <a:srgbClr val="A9D03F"/>
        </a:solidFill>
        <a:ln w="25400" cap="flat" cmpd="sng" algn="ctr">
          <a:solidFill>
            <a:srgbClr val="A9D03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Believe</a:t>
          </a:r>
        </a:p>
      </dsp:txBody>
      <dsp:txXfrm>
        <a:off x="5673647" y="14615"/>
        <a:ext cx="4976838" cy="828441"/>
      </dsp:txXfrm>
    </dsp:sp>
    <dsp:sp modelId="{C0229864-4C33-456C-92DA-7EAFD84AB2D0}">
      <dsp:nvSpPr>
        <dsp:cNvPr id="0" name=""/>
        <dsp:cNvSpPr/>
      </dsp:nvSpPr>
      <dsp:spPr>
        <a:xfrm>
          <a:off x="5673647" y="843057"/>
          <a:ext cx="4976838" cy="3093615"/>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Believe: in yourself, the Chapter’s mission, ASHRAE’s mission</a:t>
          </a:r>
        </a:p>
        <a:p>
          <a:pPr marL="228600" lvl="1" indent="-228600" algn="l" defTabSz="1022350">
            <a:lnSpc>
              <a:spcPct val="90000"/>
            </a:lnSpc>
            <a:spcBef>
              <a:spcPct val="0"/>
            </a:spcBef>
            <a:spcAft>
              <a:spcPct val="15000"/>
            </a:spcAft>
            <a:buChar char="•"/>
          </a:pPr>
          <a:r>
            <a:rPr lang="en-US" sz="2300" kern="1200" dirty="0"/>
            <a:t>If you don’t believe, why will anyone else?</a:t>
          </a:r>
        </a:p>
        <a:p>
          <a:pPr marL="228600" lvl="1" indent="-228600" algn="l" defTabSz="1022350">
            <a:lnSpc>
              <a:spcPct val="90000"/>
            </a:lnSpc>
            <a:spcBef>
              <a:spcPct val="0"/>
            </a:spcBef>
            <a:spcAft>
              <a:spcPct val="15000"/>
            </a:spcAft>
            <a:buChar char="•"/>
          </a:pPr>
          <a:r>
            <a:rPr lang="en-US" sz="2300" kern="1200" dirty="0"/>
            <a:t>Enthusiasm is contagious</a:t>
          </a:r>
        </a:p>
      </dsp:txBody>
      <dsp:txXfrm>
        <a:off x="5673647" y="843057"/>
        <a:ext cx="4976838" cy="30936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D504E-8D94-48C6-AF6A-F8A79925E7B4}">
      <dsp:nvSpPr>
        <dsp:cNvPr id="0" name=""/>
        <dsp:cNvSpPr/>
      </dsp:nvSpPr>
      <dsp:spPr>
        <a:xfrm>
          <a:off x="4728728" y="1815735"/>
          <a:ext cx="2307878" cy="1996408"/>
        </a:xfrm>
        <a:prstGeom prst="hexagon">
          <a:avLst>
            <a:gd name="adj" fmla="val 28570"/>
            <a:gd name="vf" fmla="val 115470"/>
          </a:avLst>
        </a:prstGeom>
        <a:solidFill>
          <a:srgbClr val="A9D03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ASHRAE</a:t>
          </a:r>
        </a:p>
      </dsp:txBody>
      <dsp:txXfrm>
        <a:off x="5111176" y="2146568"/>
        <a:ext cx="1542982" cy="1334742"/>
      </dsp:txXfrm>
    </dsp:sp>
    <dsp:sp modelId="{129076EB-6DFA-4844-82AD-1B793E45D4A1}">
      <dsp:nvSpPr>
        <dsp:cNvPr id="0" name=""/>
        <dsp:cNvSpPr/>
      </dsp:nvSpPr>
      <dsp:spPr>
        <a:xfrm>
          <a:off x="6173904" y="860588"/>
          <a:ext cx="870755" cy="7502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FA1FB2-58F9-4C99-B3C6-3A091CDCB8A8}">
      <dsp:nvSpPr>
        <dsp:cNvPr id="0" name=""/>
        <dsp:cNvSpPr/>
      </dsp:nvSpPr>
      <dsp:spPr>
        <a:xfrm>
          <a:off x="4941317" y="0"/>
          <a:ext cx="1891289" cy="163618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54,000+ Members</a:t>
          </a:r>
        </a:p>
      </dsp:txBody>
      <dsp:txXfrm>
        <a:off x="5254744" y="271151"/>
        <a:ext cx="1264435" cy="1093885"/>
      </dsp:txXfrm>
    </dsp:sp>
    <dsp:sp modelId="{DC09578D-E8A2-4DC4-BC67-676C1D2D1551}">
      <dsp:nvSpPr>
        <dsp:cNvPr id="0" name=""/>
        <dsp:cNvSpPr/>
      </dsp:nvSpPr>
      <dsp:spPr>
        <a:xfrm>
          <a:off x="7190143" y="2263196"/>
          <a:ext cx="870755" cy="7502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C5A51-828F-4C6F-8E92-3E18DF9BC9E8}">
      <dsp:nvSpPr>
        <dsp:cNvPr id="0" name=""/>
        <dsp:cNvSpPr/>
      </dsp:nvSpPr>
      <dsp:spPr>
        <a:xfrm>
          <a:off x="6675850" y="1006365"/>
          <a:ext cx="1891289" cy="163618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200 Chapters</a:t>
          </a:r>
        </a:p>
      </dsp:txBody>
      <dsp:txXfrm>
        <a:off x="6989277" y="1277516"/>
        <a:ext cx="1264435" cy="1093885"/>
      </dsp:txXfrm>
    </dsp:sp>
    <dsp:sp modelId="{A5274AD9-8ED3-456E-8C69-B1D048BB2AB7}">
      <dsp:nvSpPr>
        <dsp:cNvPr id="0" name=""/>
        <dsp:cNvSpPr/>
      </dsp:nvSpPr>
      <dsp:spPr>
        <a:xfrm>
          <a:off x="6484198" y="3846476"/>
          <a:ext cx="870755" cy="7502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F76138-2854-41A5-8384-F88B332332F6}">
      <dsp:nvSpPr>
        <dsp:cNvPr id="0" name=""/>
        <dsp:cNvSpPr/>
      </dsp:nvSpPr>
      <dsp:spPr>
        <a:xfrm>
          <a:off x="6675850" y="2984762"/>
          <a:ext cx="1891289" cy="163618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16 Regions</a:t>
          </a:r>
        </a:p>
      </dsp:txBody>
      <dsp:txXfrm>
        <a:off x="6989277" y="3255913"/>
        <a:ext cx="1264435" cy="1093885"/>
      </dsp:txXfrm>
    </dsp:sp>
    <dsp:sp modelId="{784EABE0-2511-4268-8BCB-FF7C153F9661}">
      <dsp:nvSpPr>
        <dsp:cNvPr id="0" name=""/>
        <dsp:cNvSpPr/>
      </dsp:nvSpPr>
      <dsp:spPr>
        <a:xfrm>
          <a:off x="4733023" y="4010827"/>
          <a:ext cx="870755" cy="7502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607520-5FE6-4977-942F-C65CCADA1BB4}">
      <dsp:nvSpPr>
        <dsp:cNvPr id="0" name=""/>
        <dsp:cNvSpPr/>
      </dsp:nvSpPr>
      <dsp:spPr>
        <a:xfrm>
          <a:off x="4941317" y="3992253"/>
          <a:ext cx="1891289" cy="163618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Members Council</a:t>
          </a:r>
        </a:p>
      </dsp:txBody>
      <dsp:txXfrm>
        <a:off x="5254744" y="4263404"/>
        <a:ext cx="1264435" cy="1093885"/>
      </dsp:txXfrm>
    </dsp:sp>
    <dsp:sp modelId="{4B306550-8270-4B62-9EED-C25F61D2DAFA}">
      <dsp:nvSpPr>
        <dsp:cNvPr id="0" name=""/>
        <dsp:cNvSpPr/>
      </dsp:nvSpPr>
      <dsp:spPr>
        <a:xfrm>
          <a:off x="3700142" y="2608782"/>
          <a:ext cx="870755" cy="7502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A87297-7D8B-47E2-B8EE-2021D9B454A0}">
      <dsp:nvSpPr>
        <dsp:cNvPr id="0" name=""/>
        <dsp:cNvSpPr/>
      </dsp:nvSpPr>
      <dsp:spPr>
        <a:xfrm>
          <a:off x="3198732" y="2985887"/>
          <a:ext cx="1891289" cy="163618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Board of Directors</a:t>
          </a:r>
        </a:p>
      </dsp:txBody>
      <dsp:txXfrm>
        <a:off x="3512159" y="3257038"/>
        <a:ext cx="1264435" cy="1093885"/>
      </dsp:txXfrm>
    </dsp:sp>
    <dsp:sp modelId="{18F8A055-FCF4-434D-A97C-062ECD34C0A0}">
      <dsp:nvSpPr>
        <dsp:cNvPr id="0" name=""/>
        <dsp:cNvSpPr/>
      </dsp:nvSpPr>
      <dsp:spPr>
        <a:xfrm>
          <a:off x="3198732" y="1004113"/>
          <a:ext cx="1891289" cy="1636187"/>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Chapter &amp; Regional Conference (CRC)</a:t>
          </a:r>
        </a:p>
      </dsp:txBody>
      <dsp:txXfrm>
        <a:off x="3512159" y="1275264"/>
        <a:ext cx="1264435" cy="10938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1FFD9-DF11-443E-A5DB-0BCBDD703878}">
      <dsp:nvSpPr>
        <dsp:cNvPr id="0" name=""/>
        <dsp:cNvSpPr/>
      </dsp:nvSpPr>
      <dsp:spPr>
        <a:xfrm>
          <a:off x="52" y="58570"/>
          <a:ext cx="4976838" cy="1297767"/>
        </a:xfrm>
        <a:prstGeom prst="rect">
          <a:avLst/>
        </a:prstGeom>
        <a:solidFill>
          <a:srgbClr val="00549B"/>
        </a:solidFill>
        <a:ln w="25400" cap="flat" cmpd="sng" algn="ctr">
          <a:solidFill>
            <a:srgbClr val="00549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Manual of Chapter Operations (MCO)</a:t>
          </a:r>
        </a:p>
      </dsp:txBody>
      <dsp:txXfrm>
        <a:off x="52" y="58570"/>
        <a:ext cx="4976838" cy="1297767"/>
      </dsp:txXfrm>
    </dsp:sp>
    <dsp:sp modelId="{0B89DEAA-0CAD-4DE7-941A-5F29F842F566}">
      <dsp:nvSpPr>
        <dsp:cNvPr id="0" name=""/>
        <dsp:cNvSpPr/>
      </dsp:nvSpPr>
      <dsp:spPr>
        <a:xfrm>
          <a:off x="52" y="1356337"/>
          <a:ext cx="4976838" cy="253638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Explains Chapter positions and roles</a:t>
          </a:r>
        </a:p>
        <a:p>
          <a:pPr marL="228600" lvl="1" indent="-228600" algn="l" defTabSz="933450">
            <a:lnSpc>
              <a:spcPct val="90000"/>
            </a:lnSpc>
            <a:spcBef>
              <a:spcPct val="0"/>
            </a:spcBef>
            <a:spcAft>
              <a:spcPct val="15000"/>
            </a:spcAft>
            <a:buChar char="•"/>
          </a:pPr>
          <a:r>
            <a:rPr lang="en-US" sz="2100" kern="1200"/>
            <a:t>Suggests a calendar for accomplishing tasks</a:t>
          </a:r>
          <a:endParaRPr lang="en-US" sz="2100" kern="1200" dirty="0"/>
        </a:p>
        <a:p>
          <a:pPr marL="228600" lvl="1" indent="-228600" algn="l" defTabSz="933450">
            <a:lnSpc>
              <a:spcPct val="90000"/>
            </a:lnSpc>
            <a:spcBef>
              <a:spcPct val="0"/>
            </a:spcBef>
            <a:spcAft>
              <a:spcPct val="15000"/>
            </a:spcAft>
            <a:buChar char="•"/>
          </a:pPr>
          <a:r>
            <a:rPr lang="en-US" sz="2100" kern="1200"/>
            <a:t>Provides model Chapter bylaws</a:t>
          </a:r>
          <a:endParaRPr lang="en-US" sz="2100" kern="1200" dirty="0"/>
        </a:p>
        <a:p>
          <a:pPr marL="228600" lvl="1" indent="-228600" algn="l" defTabSz="933450">
            <a:lnSpc>
              <a:spcPct val="90000"/>
            </a:lnSpc>
            <a:spcBef>
              <a:spcPct val="0"/>
            </a:spcBef>
            <a:spcAft>
              <a:spcPct val="15000"/>
            </a:spcAft>
            <a:buChar char="•"/>
          </a:pPr>
          <a:r>
            <a:rPr lang="en-US" sz="2100" kern="1200"/>
            <a:t>Provides templates for Chapter Charter ceremony and other events</a:t>
          </a:r>
          <a:endParaRPr lang="en-US" sz="2100" kern="1200" dirty="0"/>
        </a:p>
        <a:p>
          <a:pPr marL="228600" lvl="1" indent="-228600" algn="l" defTabSz="933450">
            <a:lnSpc>
              <a:spcPct val="90000"/>
            </a:lnSpc>
            <a:spcBef>
              <a:spcPct val="0"/>
            </a:spcBef>
            <a:spcAft>
              <a:spcPct val="15000"/>
            </a:spcAft>
            <a:buChar char="•"/>
          </a:pPr>
          <a:r>
            <a:rPr lang="en-US" sz="2100" kern="1200" dirty="0"/>
            <a:t>Gives guidance for Chapter programs</a:t>
          </a:r>
        </a:p>
      </dsp:txBody>
      <dsp:txXfrm>
        <a:off x="52" y="1356337"/>
        <a:ext cx="4976838" cy="2536380"/>
      </dsp:txXfrm>
    </dsp:sp>
    <dsp:sp modelId="{859D459A-C4A5-43BF-8EF2-5CE556F48351}">
      <dsp:nvSpPr>
        <dsp:cNvPr id="0" name=""/>
        <dsp:cNvSpPr/>
      </dsp:nvSpPr>
      <dsp:spPr>
        <a:xfrm>
          <a:off x="5673647" y="58570"/>
          <a:ext cx="4976838" cy="1297767"/>
        </a:xfrm>
        <a:prstGeom prst="rect">
          <a:avLst/>
        </a:prstGeom>
        <a:solidFill>
          <a:srgbClr val="A9D03F"/>
        </a:solidFill>
        <a:ln w="25400" cap="flat" cmpd="sng" algn="ctr">
          <a:solidFill>
            <a:srgbClr val="A9D03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t>CRC Manual </a:t>
          </a:r>
        </a:p>
      </dsp:txBody>
      <dsp:txXfrm>
        <a:off x="5673647" y="58570"/>
        <a:ext cx="4976838" cy="1297767"/>
      </dsp:txXfrm>
    </dsp:sp>
    <dsp:sp modelId="{C0229864-4C33-456C-92DA-7EAFD84AB2D0}">
      <dsp:nvSpPr>
        <dsp:cNvPr id="0" name=""/>
        <dsp:cNvSpPr/>
      </dsp:nvSpPr>
      <dsp:spPr>
        <a:xfrm>
          <a:off x="5673647" y="1356337"/>
          <a:ext cx="4976838" cy="253638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A manual for CRC General Chair and Host Chapters</a:t>
          </a:r>
        </a:p>
        <a:p>
          <a:pPr marL="228600" lvl="1" indent="-228600" algn="l" defTabSz="933450">
            <a:lnSpc>
              <a:spcPct val="90000"/>
            </a:lnSpc>
            <a:spcBef>
              <a:spcPct val="0"/>
            </a:spcBef>
            <a:spcAft>
              <a:spcPct val="15000"/>
            </a:spcAft>
            <a:buChar char="•"/>
          </a:pPr>
          <a:r>
            <a:rPr lang="en-US" sz="2100" kern="1200" dirty="0"/>
            <a:t>Timeline</a:t>
          </a:r>
        </a:p>
        <a:p>
          <a:pPr marL="228600" lvl="1" indent="-228600" algn="l" defTabSz="933450">
            <a:lnSpc>
              <a:spcPct val="90000"/>
            </a:lnSpc>
            <a:spcBef>
              <a:spcPct val="0"/>
            </a:spcBef>
            <a:spcAft>
              <a:spcPct val="15000"/>
            </a:spcAft>
            <a:buChar char="•"/>
          </a:pPr>
          <a:r>
            <a:rPr lang="en-US" sz="2100" kern="1200" dirty="0"/>
            <a:t>Budget template</a:t>
          </a:r>
        </a:p>
        <a:p>
          <a:pPr marL="228600" lvl="1" indent="-228600" algn="l" defTabSz="933450">
            <a:lnSpc>
              <a:spcPct val="90000"/>
            </a:lnSpc>
            <a:spcBef>
              <a:spcPct val="0"/>
            </a:spcBef>
            <a:spcAft>
              <a:spcPct val="15000"/>
            </a:spcAft>
            <a:buChar char="•"/>
          </a:pPr>
          <a:r>
            <a:rPr lang="en-US" sz="2100" kern="1200" dirty="0"/>
            <a:t>Planning Guidance</a:t>
          </a:r>
        </a:p>
        <a:p>
          <a:pPr marL="228600" lvl="1" indent="-228600" algn="l" defTabSz="933450">
            <a:lnSpc>
              <a:spcPct val="90000"/>
            </a:lnSpc>
            <a:spcBef>
              <a:spcPct val="0"/>
            </a:spcBef>
            <a:spcAft>
              <a:spcPct val="15000"/>
            </a:spcAft>
            <a:buChar char="•"/>
          </a:pPr>
          <a:r>
            <a:rPr lang="en-US" sz="2100" kern="1200" dirty="0"/>
            <a:t>How to use Helms Briscoe to select a venue</a:t>
          </a:r>
        </a:p>
      </dsp:txBody>
      <dsp:txXfrm>
        <a:off x="5673647" y="1356337"/>
        <a:ext cx="4976838" cy="253638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7T13:59:38.28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73A1D-53D4-4F09-99F2-532EBB0F9348}" type="datetimeFigureOut">
              <a:rPr lang="en-US" smtClean="0"/>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09384-C5FC-4AB9-BE4F-EB80F578074D}" type="slidenum">
              <a:rPr lang="en-US" smtClean="0"/>
              <a:t>‹#›</a:t>
            </a:fld>
            <a:endParaRPr lang="en-US"/>
          </a:p>
        </p:txBody>
      </p:sp>
    </p:spTree>
    <p:extLst>
      <p:ext uri="{BB962C8B-B14F-4D97-AF65-F5344CB8AC3E}">
        <p14:creationId xmlns:p14="http://schemas.microsoft.com/office/powerpoint/2010/main" val="2433763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717550" y="1162050"/>
            <a:ext cx="5575300" cy="3136900"/>
          </a:xfrm>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1522BDA-DA17-4E11-84A8-A2CC16445AE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5443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09384-C5FC-4AB9-BE4F-EB80F578074D}" type="slidenum">
              <a:rPr lang="en-US" smtClean="0"/>
              <a:t>15</a:t>
            </a:fld>
            <a:endParaRPr lang="en-US"/>
          </a:p>
        </p:txBody>
      </p:sp>
    </p:spTree>
    <p:extLst>
      <p:ext uri="{BB962C8B-B14F-4D97-AF65-F5344CB8AC3E}">
        <p14:creationId xmlns:p14="http://schemas.microsoft.com/office/powerpoint/2010/main" val="209008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any of the line CO items/point values you would like to highlight in this category relevant to your chapters and chapter presidents. Explain why these are important to your chapters. </a:t>
            </a:r>
          </a:p>
        </p:txBody>
      </p:sp>
      <p:sp>
        <p:nvSpPr>
          <p:cNvPr id="4" name="Slide Number Placeholder 3"/>
          <p:cNvSpPr>
            <a:spLocks noGrp="1"/>
          </p:cNvSpPr>
          <p:nvPr>
            <p:ph type="sldNum" sz="quarter" idx="5"/>
          </p:nvPr>
        </p:nvSpPr>
        <p:spPr/>
        <p:txBody>
          <a:bodyPr/>
          <a:lstStyle/>
          <a:p>
            <a:fld id="{7FF09384-C5FC-4AB9-BE4F-EB80F578074D}" type="slidenum">
              <a:rPr lang="en-US" smtClean="0"/>
              <a:t>16</a:t>
            </a:fld>
            <a:endParaRPr lang="en-US"/>
          </a:p>
        </p:txBody>
      </p:sp>
    </p:spTree>
    <p:extLst>
      <p:ext uri="{BB962C8B-B14F-4D97-AF65-F5344CB8AC3E}">
        <p14:creationId xmlns:p14="http://schemas.microsoft.com/office/powerpoint/2010/main" val="72711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648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share the MCO with your chapter officers and chapter chairs for guidance on their roles. The MCO also reviews all policies and procedures related to ASHRAE Chapters. The CRC Manual support General Chairs and Host Chapters and can be shared years in advance for planning support.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247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new tool was recently created as a result of a Region II CRC motion. You can either link your direct chapter events URL in Chapter Settings or you can manually enter all of your chapter events by checking the box “Use the ASHRAE provided Chapter Events tool.”</a:t>
            </a:r>
          </a:p>
          <a:p>
            <a:endParaRPr lang="en-US" dirty="0"/>
          </a:p>
          <a:p>
            <a:r>
              <a:rPr lang="en-US" dirty="0"/>
              <a:t>While you’re at it, go ahead and all your website, and all of your social media links here. </a:t>
            </a:r>
          </a:p>
        </p:txBody>
      </p:sp>
      <p:sp>
        <p:nvSpPr>
          <p:cNvPr id="4" name="Slide Number Placeholder 3"/>
          <p:cNvSpPr>
            <a:spLocks noGrp="1"/>
          </p:cNvSpPr>
          <p:nvPr>
            <p:ph type="sldNum" sz="quarter" idx="5"/>
          </p:nvPr>
        </p:nvSpPr>
        <p:spPr/>
        <p:txBody>
          <a:bodyPr/>
          <a:lstStyle/>
          <a:p>
            <a:fld id="{7FF09384-C5FC-4AB9-BE4F-EB80F578074D}" type="slidenum">
              <a:rPr lang="en-US" smtClean="0"/>
              <a:t>20</a:t>
            </a:fld>
            <a:endParaRPr lang="en-US"/>
          </a:p>
        </p:txBody>
      </p:sp>
    </p:spTree>
    <p:extLst>
      <p:ext uri="{BB962C8B-B14F-4D97-AF65-F5344CB8AC3E}">
        <p14:creationId xmlns:p14="http://schemas.microsoft.com/office/powerpoint/2010/main" val="2606214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you add into that Chapter Settings section will be viewable when you go to ashrae.org &gt; Communities &gt; Chapters &gt; Chapter Meetings and when you search for your chapter using the Find my nearest ASHRAE Chapter Map. </a:t>
            </a:r>
          </a:p>
        </p:txBody>
      </p:sp>
      <p:sp>
        <p:nvSpPr>
          <p:cNvPr id="4" name="Slide Number Placeholder 3"/>
          <p:cNvSpPr>
            <a:spLocks noGrp="1"/>
          </p:cNvSpPr>
          <p:nvPr>
            <p:ph type="sldNum" sz="quarter" idx="5"/>
          </p:nvPr>
        </p:nvSpPr>
        <p:spPr/>
        <p:txBody>
          <a:bodyPr/>
          <a:lstStyle/>
          <a:p>
            <a:fld id="{7FF09384-C5FC-4AB9-BE4F-EB80F578074D}" type="slidenum">
              <a:rPr lang="en-US" smtClean="0"/>
              <a:t>21</a:t>
            </a:fld>
            <a:endParaRPr lang="en-US"/>
          </a:p>
        </p:txBody>
      </p:sp>
    </p:spTree>
    <p:extLst>
      <p:ext uri="{BB962C8B-B14F-4D97-AF65-F5344CB8AC3E}">
        <p14:creationId xmlns:p14="http://schemas.microsoft.com/office/powerpoint/2010/main" val="2758501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second tool was also created as a result from a motion made at a Region VIII CRC. If you want to connect with someone at another chapter to share ideas, ask a question and make connections click the “Cross Chapter Communications” icon when logged in. You can select which </a:t>
            </a:r>
            <a:r>
              <a:rPr lang="en-US" dirty="0" err="1"/>
              <a:t>chatper</a:t>
            </a:r>
            <a:r>
              <a:rPr lang="en-US" dirty="0"/>
              <a:t> and which position you want to connect with. The member’s name and email address will populate. </a:t>
            </a:r>
          </a:p>
        </p:txBody>
      </p:sp>
      <p:sp>
        <p:nvSpPr>
          <p:cNvPr id="4" name="Slide Number Placeholder 3"/>
          <p:cNvSpPr>
            <a:spLocks noGrp="1"/>
          </p:cNvSpPr>
          <p:nvPr>
            <p:ph type="sldNum" sz="quarter" idx="5"/>
          </p:nvPr>
        </p:nvSpPr>
        <p:spPr/>
        <p:txBody>
          <a:bodyPr/>
          <a:lstStyle/>
          <a:p>
            <a:fld id="{7FF09384-C5FC-4AB9-BE4F-EB80F578074D}" type="slidenum">
              <a:rPr lang="en-US" smtClean="0"/>
              <a:t>22</a:t>
            </a:fld>
            <a:endParaRPr lang="en-US"/>
          </a:p>
        </p:txBody>
      </p:sp>
    </p:spTree>
    <p:extLst>
      <p:ext uri="{BB962C8B-B14F-4D97-AF65-F5344CB8AC3E}">
        <p14:creationId xmlns:p14="http://schemas.microsoft.com/office/powerpoint/2010/main" val="2903068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Society level motions that are passed at CRC will now be entered into the CRC Motion Database. Anyone can view the ASHRAE Motion Database by going to ashrae.org &gt; Communities &gt; Chapters and click the “See More” button under Fall and Spring CRC Motion Status. When an update is made to a motion, the DRC, RMCR and Chapter President of the chapter that made the motion will get an automatic email notification that an update has been made with a link to view the update. </a:t>
            </a:r>
          </a:p>
        </p:txBody>
      </p:sp>
      <p:sp>
        <p:nvSpPr>
          <p:cNvPr id="4" name="Slide Number Placeholder 3"/>
          <p:cNvSpPr>
            <a:spLocks noGrp="1"/>
          </p:cNvSpPr>
          <p:nvPr>
            <p:ph type="sldNum" sz="quarter" idx="5"/>
          </p:nvPr>
        </p:nvSpPr>
        <p:spPr/>
        <p:txBody>
          <a:bodyPr/>
          <a:lstStyle/>
          <a:p>
            <a:fld id="{7FF09384-C5FC-4AB9-BE4F-EB80F578074D}" type="slidenum">
              <a:rPr lang="en-US" smtClean="0"/>
              <a:t>23</a:t>
            </a:fld>
            <a:endParaRPr lang="en-US"/>
          </a:p>
        </p:txBody>
      </p:sp>
    </p:spTree>
    <p:extLst>
      <p:ext uri="{BB962C8B-B14F-4D97-AF65-F5344CB8AC3E}">
        <p14:creationId xmlns:p14="http://schemas.microsoft.com/office/powerpoint/2010/main" val="2757649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09384-C5FC-4AB9-BE4F-EB80F578074D}" type="slidenum">
              <a:rPr lang="en-US" smtClean="0"/>
              <a:t>25</a:t>
            </a:fld>
            <a:endParaRPr lang="en-US"/>
          </a:p>
        </p:txBody>
      </p:sp>
    </p:spTree>
    <p:extLst>
      <p:ext uri="{BB962C8B-B14F-4D97-AF65-F5344CB8AC3E}">
        <p14:creationId xmlns:p14="http://schemas.microsoft.com/office/powerpoint/2010/main" val="1014969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11395-06F9-4F31-A2C8-535DB0ADB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01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850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087F3-E78E-41C7-8AAD-F37AD6F77D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982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09384-C5FC-4AB9-BE4F-EB80F578074D}" type="slidenum">
              <a:rPr lang="en-US" smtClean="0"/>
              <a:t>28</a:t>
            </a:fld>
            <a:endParaRPr lang="en-US"/>
          </a:p>
        </p:txBody>
      </p:sp>
    </p:spTree>
    <p:extLst>
      <p:ext uri="{BB962C8B-B14F-4D97-AF65-F5344CB8AC3E}">
        <p14:creationId xmlns:p14="http://schemas.microsoft.com/office/powerpoint/2010/main" val="1708773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179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651BD-09F4-4700-AE0C-32B14FD10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383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Society has 54,000+ members</a:t>
            </a:r>
          </a:p>
          <a:p>
            <a:r>
              <a:rPr lang="en-US" dirty="0"/>
              <a:t>Most members are assigned to one of the 200 Chapters</a:t>
            </a:r>
          </a:p>
          <a:p>
            <a:r>
              <a:rPr lang="en-US" dirty="0"/>
              <a:t>Each Chapter is assigned to one of 16 Regions</a:t>
            </a:r>
          </a:p>
          <a:p>
            <a:r>
              <a:rPr lang="en-US" dirty="0"/>
              <a:t>Each Region is represented on Members Council (RMCR) and the Board of Directors (DRC)</a:t>
            </a:r>
          </a:p>
          <a:p>
            <a:r>
              <a:rPr lang="en-US" dirty="0"/>
              <a:t>Each Region holds an annual Chapters Regional Conference (CRC)</a:t>
            </a:r>
          </a:p>
          <a:p>
            <a:pPr lvl="1"/>
            <a:r>
              <a:rPr lang="en-US" dirty="0"/>
              <a:t>Society-level motions are sent to Members Council or other relevant body</a:t>
            </a:r>
          </a:p>
          <a:p>
            <a:pPr lvl="1"/>
            <a:r>
              <a:rPr lang="en-US" dirty="0"/>
              <a:t>Each motion is discussed and voted upon; results are reported at the next CRC and updates available throughout the year in the CRC Motion Database. </a:t>
            </a:r>
          </a:p>
          <a:p>
            <a:endParaRPr lang="en-US" dirty="0"/>
          </a:p>
        </p:txBody>
      </p:sp>
      <p:sp>
        <p:nvSpPr>
          <p:cNvPr id="4" name="Slide Number Placeholder 3"/>
          <p:cNvSpPr>
            <a:spLocks noGrp="1"/>
          </p:cNvSpPr>
          <p:nvPr>
            <p:ph type="sldNum" sz="quarter" idx="5"/>
          </p:nvPr>
        </p:nvSpPr>
        <p:spPr/>
        <p:txBody>
          <a:bodyPr/>
          <a:lstStyle/>
          <a:p>
            <a:fld id="{7FF09384-C5FC-4AB9-BE4F-EB80F578074D}" type="slidenum">
              <a:rPr lang="en-US" smtClean="0"/>
              <a:t>6</a:t>
            </a:fld>
            <a:endParaRPr lang="en-US"/>
          </a:p>
        </p:txBody>
      </p:sp>
    </p:spTree>
    <p:extLst>
      <p:ext uri="{BB962C8B-B14F-4D97-AF65-F5344CB8AC3E}">
        <p14:creationId xmlns:p14="http://schemas.microsoft.com/office/powerpoint/2010/main" val="2082120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recommended to stop the Power Point during this time and Share your Screen and do a live demo of these aspects and their importance. If you are not able to share your screen and do a live demo of these sites, screen shots have been included in the next few slides.]</a:t>
            </a:r>
          </a:p>
        </p:txBody>
      </p:sp>
      <p:sp>
        <p:nvSpPr>
          <p:cNvPr id="4" name="Slide Number Placeholder 3"/>
          <p:cNvSpPr>
            <a:spLocks noGrp="1"/>
          </p:cNvSpPr>
          <p:nvPr>
            <p:ph type="sldNum" sz="quarter" idx="5"/>
          </p:nvPr>
        </p:nvSpPr>
        <p:spPr/>
        <p:txBody>
          <a:bodyPr/>
          <a:lstStyle/>
          <a:p>
            <a:fld id="{7FF09384-C5FC-4AB9-BE4F-EB80F578074D}" type="slidenum">
              <a:rPr lang="en-US" smtClean="0"/>
              <a:t>7</a:t>
            </a:fld>
            <a:endParaRPr lang="en-US"/>
          </a:p>
        </p:txBody>
      </p:sp>
    </p:spTree>
    <p:extLst>
      <p:ext uri="{BB962C8B-B14F-4D97-AF65-F5344CB8AC3E}">
        <p14:creationId xmlns:p14="http://schemas.microsoft.com/office/powerpoint/2010/main" val="787849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09384-C5FC-4AB9-BE4F-EB80F578074D}" type="slidenum">
              <a:rPr lang="en-US" smtClean="0"/>
              <a:t>8</a:t>
            </a:fld>
            <a:endParaRPr lang="en-US"/>
          </a:p>
        </p:txBody>
      </p:sp>
    </p:spTree>
    <p:extLst>
      <p:ext uri="{BB962C8B-B14F-4D97-AF65-F5344CB8AC3E}">
        <p14:creationId xmlns:p14="http://schemas.microsoft.com/office/powerpoint/2010/main" val="2265263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how to add/remove someone as your officers. Emphasize the importance of the deadline and correct people are listed. Travel reimbursements are only given to people listed in the CIQ in eligible roles. </a:t>
            </a:r>
          </a:p>
          <a:p>
            <a:endParaRPr lang="en-US" dirty="0"/>
          </a:p>
          <a:p>
            <a:r>
              <a:rPr lang="en-US" dirty="0"/>
              <a:t>SPRING CRCS: Change deadline listed in the above slide to 60 days before your CRC. </a:t>
            </a:r>
          </a:p>
        </p:txBody>
      </p:sp>
      <p:sp>
        <p:nvSpPr>
          <p:cNvPr id="4" name="Slide Number Placeholder 3"/>
          <p:cNvSpPr>
            <a:spLocks noGrp="1"/>
          </p:cNvSpPr>
          <p:nvPr>
            <p:ph type="sldNum" sz="quarter" idx="5"/>
          </p:nvPr>
        </p:nvSpPr>
        <p:spPr/>
        <p:txBody>
          <a:bodyPr/>
          <a:lstStyle/>
          <a:p>
            <a:fld id="{7FF09384-C5FC-4AB9-BE4F-EB80F578074D}" type="slidenum">
              <a:rPr lang="en-US" smtClean="0"/>
              <a:t>10</a:t>
            </a:fld>
            <a:endParaRPr lang="en-US"/>
          </a:p>
        </p:txBody>
      </p:sp>
    </p:spTree>
    <p:extLst>
      <p:ext uri="{BB962C8B-B14F-4D97-AF65-F5344CB8AC3E}">
        <p14:creationId xmlns:p14="http://schemas.microsoft.com/office/powerpoint/2010/main" val="367728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important reports and any expectations, you, or the DRC, RVCs may have related to these reports. </a:t>
            </a:r>
          </a:p>
        </p:txBody>
      </p:sp>
      <p:sp>
        <p:nvSpPr>
          <p:cNvPr id="4" name="Slide Number Placeholder 3"/>
          <p:cNvSpPr>
            <a:spLocks noGrp="1"/>
          </p:cNvSpPr>
          <p:nvPr>
            <p:ph type="sldNum" sz="quarter" idx="5"/>
          </p:nvPr>
        </p:nvSpPr>
        <p:spPr/>
        <p:txBody>
          <a:bodyPr/>
          <a:lstStyle/>
          <a:p>
            <a:fld id="{7FF09384-C5FC-4AB9-BE4F-EB80F578074D}" type="slidenum">
              <a:rPr lang="en-US" smtClean="0"/>
              <a:t>11</a:t>
            </a:fld>
            <a:endParaRPr lang="en-US"/>
          </a:p>
        </p:txBody>
      </p:sp>
    </p:spTree>
    <p:extLst>
      <p:ext uri="{BB962C8B-B14F-4D97-AF65-F5344CB8AC3E}">
        <p14:creationId xmlns:p14="http://schemas.microsoft.com/office/powerpoint/2010/main" val="1584565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p:nvPicPr>
        <p:blipFill rotWithShape="1">
          <a:blip r:embed="rId2">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3976918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793076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152780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641313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1956113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lang="en-US" sz="3600" kern="1200" dirty="0">
                <a:solidFill>
                  <a:schemeClr val="bg1"/>
                </a:solidFill>
                <a:latin typeface="+mj-lt"/>
                <a:ea typeface="+mj-ea"/>
                <a:cs typeface="+mj-cs"/>
              </a:defRPr>
            </a:lvl1pPr>
          </a:lstStyle>
          <a:p>
            <a:r>
              <a:rPr lang="en-US" dirty="0"/>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t>9/6/2024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7935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p:nvPicPr>
        <p:blipFill rotWithShape="1">
          <a:blip r:embed="rId2">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1875838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1134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749877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C84E5E1F-C0F0-D949-906A-9F9A7D870B54}"/>
              </a:ext>
            </a:extLst>
          </p:cNvPr>
          <p:cNvPicPr>
            <a:picLocks noChangeAspect="1"/>
          </p:cNvPicPr>
          <p:nvPr/>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4180790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307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1272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cxnSp>
        <p:nvCxnSpPr>
          <p:cNvPr id="8" name="Straight Connector 7"/>
          <p:cNvCxnSpPr/>
          <p:nvPr/>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468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9C35A286-17FE-35C6-2793-B2D89BB317DD}"/>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CDA1CEB1-92E0-FBA7-891C-A2B7A8392B0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541949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778904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487303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744212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3182829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59466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841321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2016490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8554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28851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7884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1612748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dirty="0" err="1"/>
              <a:t>www.ashrae.org</a:t>
            </a:r>
            <a:r>
              <a:rPr lang="en-US" dirty="0"/>
              <a:t> |</a:t>
            </a:r>
            <a:fld id="{7C7646D6-9DA9-4D60-B037-D72D50BB696E}" type="slidenum">
              <a:rPr lang="en-US" smtClean="0"/>
              <a:pPr algn="l"/>
              <a:t>‹#›</a:t>
            </a:fld>
            <a:endParaRPr lang="en-US" dirty="0"/>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4197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 |</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598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userDrawn="1"/>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926859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userDrawn="1"/>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1687532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9/6/2024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23853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9/6/2024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695981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9/6/2024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05957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75663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C84E5E1F-C0F0-D949-906A-9F9A7D870B54}"/>
              </a:ext>
            </a:extLst>
          </p:cNvPr>
          <p:cNvPicPr>
            <a:picLocks noChangeAspect="1"/>
          </p:cNvPicPr>
          <p:nvPr/>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12308255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Rectangle 8"/>
          <p:cNvSpPr/>
          <p:nvPr userDrawn="1"/>
        </p:nvSpPr>
        <p:spPr>
          <a:xfrm>
            <a:off x="-1" y="6606716"/>
            <a:ext cx="12186587" cy="261753"/>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3C00DBB-6D52-43C0-9F2D-D41B1913DC56}"/>
              </a:ext>
            </a:extLst>
          </p:cNvPr>
          <p:cNvSpPr/>
          <p:nvPr userDrawn="1"/>
        </p:nvSpPr>
        <p:spPr>
          <a:xfrm>
            <a:off x="5413" y="12769"/>
            <a:ext cx="12186587" cy="825431"/>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3" name="Text Placeholder 2">
            <a:extLst>
              <a:ext uri="{FF2B5EF4-FFF2-40B4-BE49-F238E27FC236}">
                <a16:creationId xmlns:a16="http://schemas.microsoft.com/office/drawing/2014/main" id="{612830C4-96A1-4CC4-8A86-2AA3DB7CFAD8}"/>
              </a:ext>
            </a:extLst>
          </p:cNvPr>
          <p:cNvSpPr>
            <a:spLocks noGrp="1"/>
          </p:cNvSpPr>
          <p:nvPr>
            <p:ph idx="1"/>
          </p:nvPr>
        </p:nvSpPr>
        <p:spPr>
          <a:xfrm>
            <a:off x="411829" y="963261"/>
            <a:ext cx="11594034" cy="51107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14" name="Title Placeholder 1">
            <a:extLst>
              <a:ext uri="{FF2B5EF4-FFF2-40B4-BE49-F238E27FC236}">
                <a16:creationId xmlns:a16="http://schemas.microsoft.com/office/drawing/2014/main" id="{7C4AB840-3A74-4B77-AD26-93B84112F9A0}"/>
              </a:ext>
            </a:extLst>
          </p:cNvPr>
          <p:cNvSpPr>
            <a:spLocks noGrp="1"/>
          </p:cNvSpPr>
          <p:nvPr>
            <p:ph type="title"/>
          </p:nvPr>
        </p:nvSpPr>
        <p:spPr>
          <a:xfrm>
            <a:off x="411829" y="53340"/>
            <a:ext cx="11594034" cy="746876"/>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682858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067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p:spPr>
        <p:txBody>
          <a:bodyPr/>
          <a:lstStyle/>
          <a:p>
            <a:r>
              <a:rPr lang="en-US"/>
              <a:t>Click to edit Master title style</a:t>
            </a:r>
          </a:p>
        </p:txBody>
      </p:sp>
    </p:spTree>
    <p:extLst>
      <p:ext uri="{BB962C8B-B14F-4D97-AF65-F5344CB8AC3E}">
        <p14:creationId xmlns:p14="http://schemas.microsoft.com/office/powerpoint/2010/main" val="3322991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Rectangle 8"/>
          <p:cNvSpPr/>
          <p:nvPr userDrawn="1"/>
        </p:nvSpPr>
        <p:spPr>
          <a:xfrm>
            <a:off x="-1" y="6606716"/>
            <a:ext cx="12186587" cy="261753"/>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D558F3-D1E9-404E-B35D-9C0863AA98B0}"/>
              </a:ext>
            </a:extLst>
          </p:cNvPr>
          <p:cNvSpPr/>
          <p:nvPr userDrawn="1"/>
        </p:nvSpPr>
        <p:spPr>
          <a:xfrm>
            <a:off x="5413" y="12769"/>
            <a:ext cx="12186587" cy="825431"/>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4" name="Title Placeholder 1">
            <a:extLst>
              <a:ext uri="{FF2B5EF4-FFF2-40B4-BE49-F238E27FC236}">
                <a16:creationId xmlns:a16="http://schemas.microsoft.com/office/drawing/2014/main" id="{9A154ED3-A530-4C85-A74D-28177B23B01B}"/>
              </a:ext>
            </a:extLst>
          </p:cNvPr>
          <p:cNvSpPr>
            <a:spLocks noGrp="1"/>
          </p:cNvSpPr>
          <p:nvPr>
            <p:ph type="title"/>
          </p:nvPr>
        </p:nvSpPr>
        <p:spPr>
          <a:xfrm>
            <a:off x="411829" y="53340"/>
            <a:ext cx="11594034" cy="746876"/>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290795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460834" y="6604416"/>
            <a:ext cx="908986" cy="240815"/>
          </a:xfrm>
          <a:prstGeom prst="rect">
            <a:avLst/>
          </a:prstGeom>
        </p:spPr>
        <p:txBody>
          <a:bodyPr/>
          <a:lstStyle/>
          <a:p>
            <a:r>
              <a:rPr lang="en-US"/>
              <a:t>3/6/2020</a:t>
            </a:r>
          </a:p>
        </p:txBody>
      </p:sp>
      <p:sp>
        <p:nvSpPr>
          <p:cNvPr id="5" name="Footer Placeholder 4"/>
          <p:cNvSpPr>
            <a:spLocks noGrp="1"/>
          </p:cNvSpPr>
          <p:nvPr>
            <p:ph type="ftr" sz="quarter" idx="11"/>
          </p:nvPr>
        </p:nvSpPr>
        <p:spPr>
          <a:xfrm>
            <a:off x="3205814" y="6624164"/>
            <a:ext cx="6468678" cy="251285"/>
          </a:xfrm>
          <a:prstGeom prst="rect">
            <a:avLst/>
          </a:prstGeom>
        </p:spPr>
        <p:txBody>
          <a:bodyPr/>
          <a:lstStyle/>
          <a:p>
            <a:endParaRPr lang="en-US"/>
          </a:p>
        </p:txBody>
      </p:sp>
      <p:sp>
        <p:nvSpPr>
          <p:cNvPr id="6" name="Slide Number Placeholder 5"/>
          <p:cNvSpPr>
            <a:spLocks noGrp="1"/>
          </p:cNvSpPr>
          <p:nvPr>
            <p:ph type="sldNum" sz="quarter" idx="12"/>
          </p:nvPr>
        </p:nvSpPr>
        <p:spPr>
          <a:xfrm>
            <a:off x="411829" y="6604416"/>
            <a:ext cx="982631" cy="240815"/>
          </a:xfrm>
          <a:prstGeom prst="rect">
            <a:avLst/>
          </a:prstGeom>
        </p:spPr>
        <p:txBody>
          <a:bodyPr/>
          <a:lstStyle/>
          <a:p>
            <a:fld id="{07DEDE4D-DC37-4180-B29E-77B367E2BC86}"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3" y="0"/>
            <a:ext cx="12181173" cy="6882428"/>
          </a:xfrm>
          <a:prstGeom prst="rect">
            <a:avLst/>
          </a:prstGeom>
          <a:solidFill>
            <a:srgbClr val="0066FF"/>
          </a:solidFill>
        </p:spPr>
      </p:pic>
    </p:spTree>
    <p:extLst>
      <p:ext uri="{BB962C8B-B14F-4D97-AF65-F5344CB8AC3E}">
        <p14:creationId xmlns:p14="http://schemas.microsoft.com/office/powerpoint/2010/main" val="2764819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CC0096-1860-4642-9CD2-0079EA5E7CD1}" type="datetimeFigureOut">
              <a:rPr lang="en-US" smtClean="0"/>
              <a:t>9/6/2024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66545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B89A-0EAA-4B62-AC5F-0D6AB0FDD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0481C7-4974-473D-BC3E-F3B5D1987533}"/>
              </a:ext>
            </a:extLst>
          </p:cNvPr>
          <p:cNvSpPr>
            <a:spLocks noGrp="1"/>
          </p:cNvSpPr>
          <p:nvPr>
            <p:ph sz="half" idx="1"/>
          </p:nvPr>
        </p:nvSpPr>
        <p:spPr>
          <a:xfrm>
            <a:off x="568171" y="1136342"/>
            <a:ext cx="5451629" cy="50406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612FBDE-6877-47A5-98E1-16FC966C6B78}"/>
              </a:ext>
            </a:extLst>
          </p:cNvPr>
          <p:cNvSpPr>
            <a:spLocks noGrp="1"/>
          </p:cNvSpPr>
          <p:nvPr>
            <p:ph sz="half" idx="2"/>
          </p:nvPr>
        </p:nvSpPr>
        <p:spPr>
          <a:xfrm>
            <a:off x="6383045" y="1136342"/>
            <a:ext cx="5379867" cy="5040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5EF16CF1-82EC-47C1-96EC-3484710488D0}"/>
              </a:ext>
            </a:extLst>
          </p:cNvPr>
          <p:cNvSpPr>
            <a:spLocks noGrp="1"/>
          </p:cNvSpPr>
          <p:nvPr>
            <p:ph type="ftr" sz="quarter" idx="3"/>
          </p:nvPr>
        </p:nvSpPr>
        <p:spPr>
          <a:xfrm>
            <a:off x="3192" y="6603699"/>
            <a:ext cx="2801112" cy="242772"/>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Mathis Consulting Company</a:t>
            </a:r>
          </a:p>
        </p:txBody>
      </p:sp>
      <p:sp>
        <p:nvSpPr>
          <p:cNvPr id="9" name="Slide Number Placeholder 5">
            <a:extLst>
              <a:ext uri="{FF2B5EF4-FFF2-40B4-BE49-F238E27FC236}">
                <a16:creationId xmlns:a16="http://schemas.microsoft.com/office/drawing/2014/main" id="{8DD47D71-2BE5-4165-8C5A-BEAAB1460BB9}"/>
              </a:ext>
            </a:extLst>
          </p:cNvPr>
          <p:cNvSpPr>
            <a:spLocks noGrp="1"/>
          </p:cNvSpPr>
          <p:nvPr>
            <p:ph type="sldNum" sz="quarter" idx="4"/>
          </p:nvPr>
        </p:nvSpPr>
        <p:spPr>
          <a:xfrm>
            <a:off x="11252906" y="6623189"/>
            <a:ext cx="939094" cy="234809"/>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Page </a:t>
            </a:r>
            <a:fld id="{0EB8F1EF-6D45-4E45-867A-105750940064}" type="slidenum">
              <a:rPr lang="en-US" smtClean="0"/>
              <a:pPr/>
              <a:t>‹#›</a:t>
            </a:fld>
            <a:endParaRPr lang="en-US" dirty="0"/>
          </a:p>
        </p:txBody>
      </p:sp>
    </p:spTree>
    <p:extLst>
      <p:ext uri="{BB962C8B-B14F-4D97-AF65-F5344CB8AC3E}">
        <p14:creationId xmlns:p14="http://schemas.microsoft.com/office/powerpoint/2010/main" val="3873790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4E386D-D596-43F8-8F7F-EC29E2E0A8B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3705621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7" y="5585093"/>
            <a:ext cx="1114297" cy="771257"/>
          </a:xfrm>
          <a:prstGeom prst="rect">
            <a:avLst/>
          </a:prstGeom>
        </p:spPr>
      </p:pic>
    </p:spTree>
    <p:extLst>
      <p:ext uri="{BB962C8B-B14F-4D97-AF65-F5344CB8AC3E}">
        <p14:creationId xmlns:p14="http://schemas.microsoft.com/office/powerpoint/2010/main" val="494294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29539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9650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67AEA-ADA1-79D6-B548-5708BBBFC5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773A27-4628-9A7F-E927-11B4F6850C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5B2E76-F794-AD20-411D-D7B373F93D29}"/>
              </a:ext>
            </a:extLst>
          </p:cNvPr>
          <p:cNvSpPr>
            <a:spLocks noGrp="1"/>
          </p:cNvSpPr>
          <p:nvPr>
            <p:ph type="dt" sz="half" idx="10"/>
          </p:nvPr>
        </p:nvSpPr>
        <p:spPr/>
        <p:txBody>
          <a:bodyPr/>
          <a:lstStyle/>
          <a:p>
            <a:fld id="{46F075EE-0D13-47C6-A534-91598405289F}" type="datetimeFigureOut">
              <a:rPr lang="en-US" smtClean="0"/>
              <a:t>9/6/2024</a:t>
            </a:fld>
            <a:endParaRPr lang="en-US"/>
          </a:p>
        </p:txBody>
      </p:sp>
      <p:sp>
        <p:nvSpPr>
          <p:cNvPr id="5" name="Footer Placeholder 4">
            <a:extLst>
              <a:ext uri="{FF2B5EF4-FFF2-40B4-BE49-F238E27FC236}">
                <a16:creationId xmlns:a16="http://schemas.microsoft.com/office/drawing/2014/main" id="{3DC44176-EECB-7089-1D88-3F1BFA839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E3749-D8EC-D76D-B20B-70BBA72F7880}"/>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3844435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647A-7A15-9381-771D-225323A6FC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B0BE1-B30F-324A-E363-F445CA8E69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B1813-0CD6-E418-4D54-47CCEA2B789E}"/>
              </a:ext>
            </a:extLst>
          </p:cNvPr>
          <p:cNvSpPr>
            <a:spLocks noGrp="1"/>
          </p:cNvSpPr>
          <p:nvPr>
            <p:ph type="dt" sz="half" idx="10"/>
          </p:nvPr>
        </p:nvSpPr>
        <p:spPr/>
        <p:txBody>
          <a:bodyPr/>
          <a:lstStyle/>
          <a:p>
            <a:fld id="{46F075EE-0D13-47C6-A534-91598405289F}" type="datetimeFigureOut">
              <a:rPr lang="en-US" smtClean="0"/>
              <a:t>9/6/2024</a:t>
            </a:fld>
            <a:endParaRPr lang="en-US"/>
          </a:p>
        </p:txBody>
      </p:sp>
      <p:sp>
        <p:nvSpPr>
          <p:cNvPr id="5" name="Footer Placeholder 4">
            <a:extLst>
              <a:ext uri="{FF2B5EF4-FFF2-40B4-BE49-F238E27FC236}">
                <a16:creationId xmlns:a16="http://schemas.microsoft.com/office/drawing/2014/main" id="{0DA9D6C5-0EF2-006F-191F-350EC2C43C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BD0FD-A696-64D5-4F14-9E702590A607}"/>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333720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80EF2-ABDE-8D1B-BC15-1E68CCCBA8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D9B4CF-CEE9-7919-7FBB-A0F7F15CD1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EC5E8-AF2C-00DC-DAB4-245193C83B80}"/>
              </a:ext>
            </a:extLst>
          </p:cNvPr>
          <p:cNvSpPr>
            <a:spLocks noGrp="1"/>
          </p:cNvSpPr>
          <p:nvPr>
            <p:ph type="dt" sz="half" idx="10"/>
          </p:nvPr>
        </p:nvSpPr>
        <p:spPr/>
        <p:txBody>
          <a:bodyPr/>
          <a:lstStyle/>
          <a:p>
            <a:fld id="{46F075EE-0D13-47C6-A534-91598405289F}" type="datetimeFigureOut">
              <a:rPr lang="en-US" smtClean="0"/>
              <a:t>9/6/2024</a:t>
            </a:fld>
            <a:endParaRPr lang="en-US"/>
          </a:p>
        </p:txBody>
      </p:sp>
      <p:sp>
        <p:nvSpPr>
          <p:cNvPr id="5" name="Footer Placeholder 4">
            <a:extLst>
              <a:ext uri="{FF2B5EF4-FFF2-40B4-BE49-F238E27FC236}">
                <a16:creationId xmlns:a16="http://schemas.microsoft.com/office/drawing/2014/main" id="{4814F23B-2521-82CE-F4A9-5EBF9030E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6C3CE-668E-175A-1CF2-7DFB7893D326}"/>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42533064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4928-65D3-9143-9B1F-4749299F7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C11A11-8688-A42C-CEBE-A37C21AFD2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2A5CA8-F4E9-355C-26BF-81EE10CD3E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0CD36B-F2ED-A024-BEDD-4A516571C29D}"/>
              </a:ext>
            </a:extLst>
          </p:cNvPr>
          <p:cNvSpPr>
            <a:spLocks noGrp="1"/>
          </p:cNvSpPr>
          <p:nvPr>
            <p:ph type="dt" sz="half" idx="10"/>
          </p:nvPr>
        </p:nvSpPr>
        <p:spPr/>
        <p:txBody>
          <a:bodyPr/>
          <a:lstStyle/>
          <a:p>
            <a:fld id="{46F075EE-0D13-47C6-A534-91598405289F}" type="datetimeFigureOut">
              <a:rPr lang="en-US" smtClean="0"/>
              <a:t>9/6/2024</a:t>
            </a:fld>
            <a:endParaRPr lang="en-US"/>
          </a:p>
        </p:txBody>
      </p:sp>
      <p:sp>
        <p:nvSpPr>
          <p:cNvPr id="6" name="Footer Placeholder 5">
            <a:extLst>
              <a:ext uri="{FF2B5EF4-FFF2-40B4-BE49-F238E27FC236}">
                <a16:creationId xmlns:a16="http://schemas.microsoft.com/office/drawing/2014/main" id="{84DBA2F5-3EE5-A3B3-0914-F7561211FE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3BCF0-F001-0B84-7B1B-09C2BCE65B19}"/>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33428264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FE39B-4F0A-3389-82A8-AB24AE1911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2C191-C3B0-C76B-D590-E5842FDDB8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133BC9-4DF3-C1AB-B069-64C110A420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9574E-F2F9-8087-0290-D6378E36A6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D0F98A-9725-5C57-CEBE-181AFBAA37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8C3CE9-E61E-6C33-E511-198480A4956B}"/>
              </a:ext>
            </a:extLst>
          </p:cNvPr>
          <p:cNvSpPr>
            <a:spLocks noGrp="1"/>
          </p:cNvSpPr>
          <p:nvPr>
            <p:ph type="dt" sz="half" idx="10"/>
          </p:nvPr>
        </p:nvSpPr>
        <p:spPr/>
        <p:txBody>
          <a:bodyPr/>
          <a:lstStyle/>
          <a:p>
            <a:fld id="{46F075EE-0D13-47C6-A534-91598405289F}" type="datetimeFigureOut">
              <a:rPr lang="en-US" smtClean="0"/>
              <a:t>9/6/2024</a:t>
            </a:fld>
            <a:endParaRPr lang="en-US"/>
          </a:p>
        </p:txBody>
      </p:sp>
      <p:sp>
        <p:nvSpPr>
          <p:cNvPr id="8" name="Footer Placeholder 7">
            <a:extLst>
              <a:ext uri="{FF2B5EF4-FFF2-40B4-BE49-F238E27FC236}">
                <a16:creationId xmlns:a16="http://schemas.microsoft.com/office/drawing/2014/main" id="{59A7F9AE-70CF-F4BE-0153-E86001520C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09169E-71F1-478B-1B25-05442FC46562}"/>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2084156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C7878-F801-04E5-74DB-0D40FAC3C5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66BCE2-8BFF-C725-2AFD-4694B6F97FDF}"/>
              </a:ext>
            </a:extLst>
          </p:cNvPr>
          <p:cNvSpPr>
            <a:spLocks noGrp="1"/>
          </p:cNvSpPr>
          <p:nvPr>
            <p:ph type="dt" sz="half" idx="10"/>
          </p:nvPr>
        </p:nvSpPr>
        <p:spPr/>
        <p:txBody>
          <a:bodyPr/>
          <a:lstStyle/>
          <a:p>
            <a:fld id="{46F075EE-0D13-47C6-A534-91598405289F}" type="datetimeFigureOut">
              <a:rPr lang="en-US" smtClean="0"/>
              <a:t>9/6/2024</a:t>
            </a:fld>
            <a:endParaRPr lang="en-US"/>
          </a:p>
        </p:txBody>
      </p:sp>
      <p:sp>
        <p:nvSpPr>
          <p:cNvPr id="4" name="Footer Placeholder 3">
            <a:extLst>
              <a:ext uri="{FF2B5EF4-FFF2-40B4-BE49-F238E27FC236}">
                <a16:creationId xmlns:a16="http://schemas.microsoft.com/office/drawing/2014/main" id="{7A963071-0773-9435-F629-557048DE28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1A551D-C89F-E522-E2A1-D41A5C63AC3F}"/>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1210836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C6BD4F-FDBF-2A56-0307-780C375871D5}"/>
              </a:ext>
            </a:extLst>
          </p:cNvPr>
          <p:cNvSpPr>
            <a:spLocks noGrp="1"/>
          </p:cNvSpPr>
          <p:nvPr>
            <p:ph type="dt" sz="half" idx="10"/>
          </p:nvPr>
        </p:nvSpPr>
        <p:spPr/>
        <p:txBody>
          <a:bodyPr/>
          <a:lstStyle/>
          <a:p>
            <a:fld id="{46F075EE-0D13-47C6-A534-91598405289F}" type="datetimeFigureOut">
              <a:rPr lang="en-US" smtClean="0"/>
              <a:t>9/6/2024</a:t>
            </a:fld>
            <a:endParaRPr lang="en-US"/>
          </a:p>
        </p:txBody>
      </p:sp>
      <p:sp>
        <p:nvSpPr>
          <p:cNvPr id="3" name="Footer Placeholder 2">
            <a:extLst>
              <a:ext uri="{FF2B5EF4-FFF2-40B4-BE49-F238E27FC236}">
                <a16:creationId xmlns:a16="http://schemas.microsoft.com/office/drawing/2014/main" id="{87D40C71-600E-FE88-269D-1B2BDBADA1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8A2D9D-E84E-74A4-774E-795E854EF605}"/>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2316683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DA19-21E7-5A86-9CC3-10C1D96F16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454337-2062-61D6-7281-78EBF8A659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C53EAE-68F0-7BA7-5EC1-522AC4586C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ED56A5-97FD-B089-AB02-71F1C335FECE}"/>
              </a:ext>
            </a:extLst>
          </p:cNvPr>
          <p:cNvSpPr>
            <a:spLocks noGrp="1"/>
          </p:cNvSpPr>
          <p:nvPr>
            <p:ph type="dt" sz="half" idx="10"/>
          </p:nvPr>
        </p:nvSpPr>
        <p:spPr/>
        <p:txBody>
          <a:bodyPr/>
          <a:lstStyle/>
          <a:p>
            <a:fld id="{46F075EE-0D13-47C6-A534-91598405289F}" type="datetimeFigureOut">
              <a:rPr lang="en-US" smtClean="0"/>
              <a:t>9/6/2024</a:t>
            </a:fld>
            <a:endParaRPr lang="en-US"/>
          </a:p>
        </p:txBody>
      </p:sp>
      <p:sp>
        <p:nvSpPr>
          <p:cNvPr id="6" name="Footer Placeholder 5">
            <a:extLst>
              <a:ext uri="{FF2B5EF4-FFF2-40B4-BE49-F238E27FC236}">
                <a16:creationId xmlns:a16="http://schemas.microsoft.com/office/drawing/2014/main" id="{F3D2F257-08DB-4D12-5FB2-04D0A98AB6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C31ADD-B755-FB21-C15C-69B412B1A3AB}"/>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26240857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C01C5-01C0-2CB2-84DA-45FB6A2599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EA9897-0E03-55BA-98B6-699C7B2D75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EE6904-070F-D507-C3BF-13D324F48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C9D79-A9A4-D9CE-91C9-80B0E01EF2AF}"/>
              </a:ext>
            </a:extLst>
          </p:cNvPr>
          <p:cNvSpPr>
            <a:spLocks noGrp="1"/>
          </p:cNvSpPr>
          <p:nvPr>
            <p:ph type="dt" sz="half" idx="10"/>
          </p:nvPr>
        </p:nvSpPr>
        <p:spPr/>
        <p:txBody>
          <a:bodyPr/>
          <a:lstStyle/>
          <a:p>
            <a:fld id="{46F075EE-0D13-47C6-A534-91598405289F}" type="datetimeFigureOut">
              <a:rPr lang="en-US" smtClean="0"/>
              <a:t>9/6/2024</a:t>
            </a:fld>
            <a:endParaRPr lang="en-US"/>
          </a:p>
        </p:txBody>
      </p:sp>
      <p:sp>
        <p:nvSpPr>
          <p:cNvPr id="6" name="Footer Placeholder 5">
            <a:extLst>
              <a:ext uri="{FF2B5EF4-FFF2-40B4-BE49-F238E27FC236}">
                <a16:creationId xmlns:a16="http://schemas.microsoft.com/office/drawing/2014/main" id="{01C92C03-6112-A932-121C-1F75816E2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126351-9ECD-6A7A-DFAE-8FAB2972560D}"/>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30706599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730A-F413-263E-CC94-7157969030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46249B-4B41-FB8A-D44B-5E5E942B1D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703E43-C454-8573-60FD-F2EFB82D5501}"/>
              </a:ext>
            </a:extLst>
          </p:cNvPr>
          <p:cNvSpPr>
            <a:spLocks noGrp="1"/>
          </p:cNvSpPr>
          <p:nvPr>
            <p:ph type="dt" sz="half" idx="10"/>
          </p:nvPr>
        </p:nvSpPr>
        <p:spPr/>
        <p:txBody>
          <a:bodyPr/>
          <a:lstStyle/>
          <a:p>
            <a:fld id="{46F075EE-0D13-47C6-A534-91598405289F}" type="datetimeFigureOut">
              <a:rPr lang="en-US" smtClean="0"/>
              <a:t>9/6/2024</a:t>
            </a:fld>
            <a:endParaRPr lang="en-US"/>
          </a:p>
        </p:txBody>
      </p:sp>
      <p:sp>
        <p:nvSpPr>
          <p:cNvPr id="5" name="Footer Placeholder 4">
            <a:extLst>
              <a:ext uri="{FF2B5EF4-FFF2-40B4-BE49-F238E27FC236}">
                <a16:creationId xmlns:a16="http://schemas.microsoft.com/office/drawing/2014/main" id="{E60C6342-7F99-810B-FC84-F748FFD03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E40D8-4E2E-FEE5-5642-4FD52D5F65FD}"/>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4032968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739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AF4CAF-9CBC-D8C6-8DE9-DCB31FC225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4C12D-AB1E-BDBF-FF9B-3C0F9169FD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81DAD-F73A-9A48-3460-0A61F67854FA}"/>
              </a:ext>
            </a:extLst>
          </p:cNvPr>
          <p:cNvSpPr>
            <a:spLocks noGrp="1"/>
          </p:cNvSpPr>
          <p:nvPr>
            <p:ph type="dt" sz="half" idx="10"/>
          </p:nvPr>
        </p:nvSpPr>
        <p:spPr/>
        <p:txBody>
          <a:bodyPr/>
          <a:lstStyle/>
          <a:p>
            <a:fld id="{46F075EE-0D13-47C6-A534-91598405289F}" type="datetimeFigureOut">
              <a:rPr lang="en-US" smtClean="0"/>
              <a:t>9/6/2024</a:t>
            </a:fld>
            <a:endParaRPr lang="en-US"/>
          </a:p>
        </p:txBody>
      </p:sp>
      <p:sp>
        <p:nvSpPr>
          <p:cNvPr id="5" name="Footer Placeholder 4">
            <a:extLst>
              <a:ext uri="{FF2B5EF4-FFF2-40B4-BE49-F238E27FC236}">
                <a16:creationId xmlns:a16="http://schemas.microsoft.com/office/drawing/2014/main" id="{8EE2E173-96EB-0601-AF14-6D41CE601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B7853-FEEE-254F-DF10-3988524F1979}"/>
              </a:ext>
            </a:extLst>
          </p:cNvPr>
          <p:cNvSpPr>
            <a:spLocks noGrp="1"/>
          </p:cNvSpPr>
          <p:nvPr>
            <p:ph type="sldNum" sz="quarter" idx="12"/>
          </p:nvPr>
        </p:nvSpPr>
        <p:spPr/>
        <p:txBody>
          <a:bodyPr/>
          <a:lstStyle/>
          <a:p>
            <a:fld id="{16CDFF66-5F2D-4165-876E-11E2DA5E02E5}" type="slidenum">
              <a:rPr lang="en-US" smtClean="0"/>
              <a:t>‹#›</a:t>
            </a:fld>
            <a:endParaRPr lang="en-US"/>
          </a:p>
        </p:txBody>
      </p:sp>
    </p:spTree>
    <p:extLst>
      <p:ext uri="{BB962C8B-B14F-4D97-AF65-F5344CB8AC3E}">
        <p14:creationId xmlns:p14="http://schemas.microsoft.com/office/powerpoint/2010/main" val="3851348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9C35A286-17FE-35C6-2793-B2D89BB317DD}"/>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CDA1CEB1-92E0-FBA7-891C-A2B7A8392B0E}"/>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2942826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fld id="{07DEDE4D-DC37-4180-B29E-77B367E2BC86}" type="slidenum">
              <a:rPr lang="en-US" smtClean="0"/>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1545271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287207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9/6/2024</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a:p>
        </p:txBody>
      </p:sp>
      <p:pic>
        <p:nvPicPr>
          <p:cNvPr id="5" name="Picture 4">
            <a:extLst>
              <a:ext uri="{FF2B5EF4-FFF2-40B4-BE49-F238E27FC236}">
                <a16:creationId xmlns:a16="http://schemas.microsoft.com/office/drawing/2014/main" id="{19627564-5DBD-37F2-5B46-F1A2E3CB24E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87233195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pPr/>
              <a:t>9/6/2024</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pPr/>
              <a:t>‹#›</a:t>
            </a:fld>
            <a:endParaRPr lang="en-US"/>
          </a:p>
        </p:txBody>
      </p:sp>
      <p:pic>
        <p:nvPicPr>
          <p:cNvPr id="5" name="Picture 4">
            <a:extLst>
              <a:ext uri="{FF2B5EF4-FFF2-40B4-BE49-F238E27FC236}">
                <a16:creationId xmlns:a16="http://schemas.microsoft.com/office/drawing/2014/main" id="{F1FB9836-6638-06E1-D25B-98D0BADF47A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368981945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4005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9/6/2024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185769139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8129B-55FA-AE31-CC29-54F8F1BB0D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E4DF4B-D693-2D51-4734-069F44F28E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F5989-EF64-ECD0-19A7-E9846C8B1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075EE-0D13-47C6-A534-91598405289F}" type="datetimeFigureOut">
              <a:rPr lang="en-US" smtClean="0"/>
              <a:t>9/6/2024</a:t>
            </a:fld>
            <a:endParaRPr lang="en-US"/>
          </a:p>
        </p:txBody>
      </p:sp>
      <p:sp>
        <p:nvSpPr>
          <p:cNvPr id="5" name="Footer Placeholder 4">
            <a:extLst>
              <a:ext uri="{FF2B5EF4-FFF2-40B4-BE49-F238E27FC236}">
                <a16:creationId xmlns:a16="http://schemas.microsoft.com/office/drawing/2014/main" id="{AEC1FDED-3036-D059-E76E-ADE8BB3C92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2CBD53-8983-ADB3-808F-40574F6C7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DFF66-5F2D-4165-876E-11E2DA5E02E5}" type="slidenum">
              <a:rPr lang="en-US" smtClean="0"/>
              <a:t>‹#›</a:t>
            </a:fld>
            <a:endParaRPr lang="en-US"/>
          </a:p>
        </p:txBody>
      </p:sp>
    </p:spTree>
    <p:extLst>
      <p:ext uri="{BB962C8B-B14F-4D97-AF65-F5344CB8AC3E}">
        <p14:creationId xmlns:p14="http://schemas.microsoft.com/office/powerpoint/2010/main" val="322476315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ashrae.org/communities/chapters/paoe-information" TargetMode="Externa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www.ashrae.org/communities/chapters/paoe-information"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hyperlink" Target="mailto:regioninfo@ashrae.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www.ashrae.org/mco" TargetMode="External"/><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hyperlink" Target="https://www.ashrae.org/communities/chapters/ashrae-chapters/manual-for-conducting-chapters-regional-conference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9.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4.png"/><Relationship Id="rId7" Type="http://schemas.openxmlformats.org/officeDocument/2006/relationships/customXml" Target="../ink/ink1.xml"/><Relationship Id="rId2" Type="http://schemas.openxmlformats.org/officeDocument/2006/relationships/notesSlide" Target="../notesSlides/notesSlide19.xml"/><Relationship Id="rId1" Type="http://schemas.openxmlformats.org/officeDocument/2006/relationships/slideLayout" Target="../slideLayouts/slideLayout48.xml"/><Relationship Id="rId6" Type="http://schemas.openxmlformats.org/officeDocument/2006/relationships/hyperlink" Target="mailto:marketing@ashrae.org" TargetMode="External"/><Relationship Id="rId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37.jpeg"/></Relationships>
</file>

<file path=ppt/slides/_rels/slide27.xml.rels><?xml version="1.0" encoding="UTF-8" standalone="yes"?>
<Relationships xmlns="http://schemas.openxmlformats.org/package/2006/relationships"><Relationship Id="rId8" Type="http://schemas.openxmlformats.org/officeDocument/2006/relationships/hyperlink" Target="mailto:marketing@ashrae.org" TargetMode="External"/><Relationship Id="rId3" Type="http://schemas.openxmlformats.org/officeDocument/2006/relationships/image" Target="../media/image39.png"/><Relationship Id="rId7" Type="http://schemas.openxmlformats.org/officeDocument/2006/relationships/hyperlink" Target="http://www.ashrae.org/merchandise" TargetMode="External"/><Relationship Id="rId2" Type="http://schemas.openxmlformats.org/officeDocument/2006/relationships/notesSlide" Target="../notesSlides/notesSlide20.xml"/><Relationship Id="rId1" Type="http://schemas.openxmlformats.org/officeDocument/2006/relationships/slideLayout" Target="../slideLayouts/slideLayout48.xml"/><Relationship Id="rId6" Type="http://schemas.openxmlformats.org/officeDocument/2006/relationships/hyperlink" Target="http://www.ashrae.org/marketing" TargetMode="External"/><Relationship Id="rId5" Type="http://schemas.microsoft.com/office/2007/relationships/hdphoto" Target="../media/hdphoto1.wdp"/><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hyperlink" Target="mailto:regioninfo@ashrae.org"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www.ashrae.org/communities/chapters/paoe-information" TargetMode="External"/><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www.ashrae.org/about/mission-and-vision" TargetMode="External"/><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8" Type="http://schemas.openxmlformats.org/officeDocument/2006/relationships/hyperlink" Target="https://www.ashrae.org/communities/chapters/ashrae-chapters" TargetMode="Externa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hyperlink" Target="https://www.ashrae.org/conferences/chapters-regional-conferences-crc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hyperlink" Target="https://www.ashrae.org/about/leadership/ashrae-board-of-directors" TargetMode="External"/><Relationship Id="rId5" Type="http://schemas.openxmlformats.org/officeDocument/2006/relationships/diagramQuickStyle" Target="../diagrams/quickStyle4.xml"/><Relationship Id="rId10" Type="http://schemas.openxmlformats.org/officeDocument/2006/relationships/hyperlink" Target="https://www.ashrae.org/communities/councils/members-council" TargetMode="External"/><Relationship Id="rId4" Type="http://schemas.openxmlformats.org/officeDocument/2006/relationships/diagramLayout" Target="../diagrams/layout4.xml"/><Relationship Id="rId9" Type="http://schemas.openxmlformats.org/officeDocument/2006/relationships/hyperlink" Target="https://www.ashrae.org/communities/reg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eweb.ashrae.org/eweb/DynamicPage.aspx?Webcode=ASHRAEChapterInfo&amp;chp_cst_key=c29f126e-baf8-43e2-9215-90c2829f7969"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26E0A5-7290-2D1B-2484-1EB6ECD4DC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2188" y="959767"/>
            <a:ext cx="4428020" cy="888897"/>
          </a:xfrm>
          <a:prstGeom prst="rect">
            <a:avLst/>
          </a:prstGeom>
        </p:spPr>
      </p:pic>
      <p:sp>
        <p:nvSpPr>
          <p:cNvPr id="3" name="TextBox 2">
            <a:extLst>
              <a:ext uri="{FF2B5EF4-FFF2-40B4-BE49-F238E27FC236}">
                <a16:creationId xmlns:a16="http://schemas.microsoft.com/office/drawing/2014/main" id="{AD53545D-0B2A-1776-6B59-B3231852E348}"/>
              </a:ext>
            </a:extLst>
          </p:cNvPr>
          <p:cNvSpPr txBox="1"/>
          <p:nvPr/>
        </p:nvSpPr>
        <p:spPr>
          <a:xfrm>
            <a:off x="6707182" y="2894727"/>
            <a:ext cx="5049812" cy="132343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Chapter Operations Workshop</a:t>
            </a:r>
            <a:endParaRPr kumimoji="0" lang="en-US" sz="40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n-ea"/>
              <a:cs typeface="Arial Narrow" panose="020B0604020202020204" pitchFamily="34" charset="0"/>
            </a:endParaRPr>
          </a:p>
        </p:txBody>
      </p:sp>
      <p:sp>
        <p:nvSpPr>
          <p:cNvPr id="7" name="Rectangle 6">
            <a:extLst>
              <a:ext uri="{FF2B5EF4-FFF2-40B4-BE49-F238E27FC236}">
                <a16:creationId xmlns:a16="http://schemas.microsoft.com/office/drawing/2014/main" id="{4BFDB83B-5DA9-810A-D0D4-12BD2A5FFFC0}"/>
              </a:ext>
            </a:extLst>
          </p:cNvPr>
          <p:cNvSpPr/>
          <p:nvPr/>
        </p:nvSpPr>
        <p:spPr>
          <a:xfrm>
            <a:off x="163263" y="5820089"/>
            <a:ext cx="1302345" cy="86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F1BC9826-7FCA-F3DC-082E-DC288C3381F0}"/>
              </a:ext>
            </a:extLst>
          </p:cNvPr>
          <p:cNvSpPr txBox="1"/>
          <p:nvPr/>
        </p:nvSpPr>
        <p:spPr>
          <a:xfrm>
            <a:off x="8163526" y="4756397"/>
            <a:ext cx="2137124" cy="1015663"/>
          </a:xfrm>
          <a:prstGeom prst="rect">
            <a:avLst/>
          </a:prstGeom>
          <a:noFill/>
        </p:spPr>
        <p:txBody>
          <a:bodyPr wrap="none" rtlCol="0">
            <a:spAutoFit/>
          </a:bodyPr>
          <a:lstStyle/>
          <a:p>
            <a:r>
              <a:rPr lang="en-US" sz="2000" b="1" dirty="0">
                <a:solidFill>
                  <a:srgbClr val="92D050"/>
                </a:solidFill>
                <a:latin typeface="Arial" panose="020B0604020202020204" pitchFamily="34" charset="0"/>
                <a:cs typeface="Arial" panose="020B0604020202020204" pitchFamily="34" charset="0"/>
              </a:rPr>
              <a:t>Presenter Name</a:t>
            </a:r>
          </a:p>
          <a:p>
            <a:r>
              <a:rPr lang="en-US" sz="2000" dirty="0">
                <a:solidFill>
                  <a:srgbClr val="92D050"/>
                </a:solidFill>
                <a:latin typeface="Arial" panose="020B0604020202020204" pitchFamily="34" charset="0"/>
                <a:cs typeface="Arial" panose="020B0604020202020204" pitchFamily="34" charset="0"/>
              </a:rPr>
              <a:t>Date</a:t>
            </a:r>
          </a:p>
          <a:p>
            <a:r>
              <a:rPr lang="en-US" sz="2000" dirty="0">
                <a:solidFill>
                  <a:srgbClr val="92D050"/>
                </a:solidFill>
                <a:latin typeface="Arial" panose="020B0604020202020204" pitchFamily="34" charset="0"/>
                <a:cs typeface="Arial" panose="020B0604020202020204" pitchFamily="34" charset="0"/>
              </a:rPr>
              <a:t>Location</a:t>
            </a:r>
          </a:p>
        </p:txBody>
      </p:sp>
    </p:spTree>
    <p:extLst>
      <p:ext uri="{BB962C8B-B14F-4D97-AF65-F5344CB8AC3E}">
        <p14:creationId xmlns:p14="http://schemas.microsoft.com/office/powerpoint/2010/main" val="2099990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9CE00-801C-00B7-EDDA-7BA83B30D13A}"/>
              </a:ext>
            </a:extLst>
          </p:cNvPr>
          <p:cNvSpPr>
            <a:spLocks noGrp="1"/>
          </p:cNvSpPr>
          <p:nvPr>
            <p:ph type="body" idx="1"/>
          </p:nvPr>
        </p:nvSpPr>
        <p:spPr>
          <a:xfrm>
            <a:off x="444530" y="754197"/>
            <a:ext cx="10048876" cy="639762"/>
          </a:xfrm>
        </p:spPr>
        <p:txBody>
          <a:bodyPr/>
          <a:lstStyle/>
          <a:p>
            <a:r>
              <a:rPr lang="en-US" dirty="0"/>
              <a:t>Must be updated by June 1 before Society Year begins July 1</a:t>
            </a:r>
          </a:p>
        </p:txBody>
      </p:sp>
      <p:sp>
        <p:nvSpPr>
          <p:cNvPr id="4" name="Title 3">
            <a:extLst>
              <a:ext uri="{FF2B5EF4-FFF2-40B4-BE49-F238E27FC236}">
                <a16:creationId xmlns:a16="http://schemas.microsoft.com/office/drawing/2014/main" id="{9D7F920E-F213-B601-9BE2-CD5EBD6D5330}"/>
              </a:ext>
            </a:extLst>
          </p:cNvPr>
          <p:cNvSpPr>
            <a:spLocks noGrp="1"/>
          </p:cNvSpPr>
          <p:nvPr>
            <p:ph type="title"/>
          </p:nvPr>
        </p:nvSpPr>
        <p:spPr>
          <a:xfrm>
            <a:off x="290003" y="128777"/>
            <a:ext cx="8620126" cy="1004887"/>
          </a:xfrm>
        </p:spPr>
        <p:txBody>
          <a:bodyPr>
            <a:normAutofit fontScale="90000"/>
          </a:bodyPr>
          <a:lstStyle/>
          <a:p>
            <a:r>
              <a:rPr lang="en-US" dirty="0"/>
              <a:t>Chapter Information Questionnaire (CIQ)</a:t>
            </a:r>
          </a:p>
        </p:txBody>
      </p:sp>
      <p:pic>
        <p:nvPicPr>
          <p:cNvPr id="10" name="Content Placeholder 9">
            <a:extLst>
              <a:ext uri="{FF2B5EF4-FFF2-40B4-BE49-F238E27FC236}">
                <a16:creationId xmlns:a16="http://schemas.microsoft.com/office/drawing/2014/main" id="{A1293E67-C39C-43F9-36E8-D3CF0DCD70BC}"/>
              </a:ext>
            </a:extLst>
          </p:cNvPr>
          <p:cNvPicPr>
            <a:picLocks noGrp="1" noChangeAspect="1"/>
          </p:cNvPicPr>
          <p:nvPr>
            <p:ph sz="half" idx="2"/>
          </p:nvPr>
        </p:nvPicPr>
        <p:blipFill>
          <a:blip r:embed="rId3"/>
          <a:stretch>
            <a:fillRect/>
          </a:stretch>
        </p:blipFill>
        <p:spPr>
          <a:xfrm>
            <a:off x="2005126" y="1643267"/>
            <a:ext cx="7644899" cy="5214733"/>
          </a:xfrm>
        </p:spPr>
      </p:pic>
      <p:sp>
        <p:nvSpPr>
          <p:cNvPr id="11" name="Rectangle 10">
            <a:extLst>
              <a:ext uri="{FF2B5EF4-FFF2-40B4-BE49-F238E27FC236}">
                <a16:creationId xmlns:a16="http://schemas.microsoft.com/office/drawing/2014/main" id="{40E36360-AFA4-9426-C3AB-530A5E8A27A9}"/>
              </a:ext>
            </a:extLst>
          </p:cNvPr>
          <p:cNvSpPr/>
          <p:nvPr/>
        </p:nvSpPr>
        <p:spPr>
          <a:xfrm>
            <a:off x="2414726" y="5140171"/>
            <a:ext cx="1571348" cy="2752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845DAA-1306-F0B0-0D79-7A03393630D8}"/>
              </a:ext>
            </a:extLst>
          </p:cNvPr>
          <p:cNvSpPr/>
          <p:nvPr/>
        </p:nvSpPr>
        <p:spPr>
          <a:xfrm>
            <a:off x="2476870" y="5601810"/>
            <a:ext cx="1083076" cy="2752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20B81E-B73F-6B69-17F7-19EA0754DE70}"/>
              </a:ext>
            </a:extLst>
          </p:cNvPr>
          <p:cNvSpPr/>
          <p:nvPr/>
        </p:nvSpPr>
        <p:spPr>
          <a:xfrm>
            <a:off x="2414726" y="6063449"/>
            <a:ext cx="1003177" cy="213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3C97BF-FC97-BD17-95F7-72C3A37A5F43}"/>
              </a:ext>
            </a:extLst>
          </p:cNvPr>
          <p:cNvSpPr/>
          <p:nvPr/>
        </p:nvSpPr>
        <p:spPr>
          <a:xfrm>
            <a:off x="2414726" y="6462944"/>
            <a:ext cx="1145220" cy="2662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AC285FE-E3F5-27C8-7030-68D51041C38D}"/>
              </a:ext>
            </a:extLst>
          </p:cNvPr>
          <p:cNvSpPr/>
          <p:nvPr/>
        </p:nvSpPr>
        <p:spPr>
          <a:xfrm>
            <a:off x="3915052" y="1784412"/>
            <a:ext cx="852257" cy="976543"/>
          </a:xfrm>
          <a:prstGeom prst="rect">
            <a:avLst/>
          </a:prstGeom>
          <a:noFill/>
          <a:ln>
            <a:solidFill>
              <a:srgbClr val="A9D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006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4810C7D-FAD0-C2F4-11C0-B7B2B49EB9CA}"/>
              </a:ext>
            </a:extLst>
          </p:cNvPr>
          <p:cNvPicPr>
            <a:picLocks noGrp="1" noChangeAspect="1"/>
          </p:cNvPicPr>
          <p:nvPr>
            <p:ph sz="half" idx="2"/>
          </p:nvPr>
        </p:nvPicPr>
        <p:blipFill>
          <a:blip r:embed="rId3"/>
          <a:stretch>
            <a:fillRect/>
          </a:stretch>
        </p:blipFill>
        <p:spPr>
          <a:xfrm>
            <a:off x="2106099" y="1201565"/>
            <a:ext cx="7623828" cy="5533710"/>
          </a:xfrm>
        </p:spPr>
      </p:pic>
      <p:sp>
        <p:nvSpPr>
          <p:cNvPr id="4" name="Title 3">
            <a:extLst>
              <a:ext uri="{FF2B5EF4-FFF2-40B4-BE49-F238E27FC236}">
                <a16:creationId xmlns:a16="http://schemas.microsoft.com/office/drawing/2014/main" id="{DB06D8A7-49C4-6BD8-8FFC-0943E426D5F1}"/>
              </a:ext>
            </a:extLst>
          </p:cNvPr>
          <p:cNvSpPr>
            <a:spLocks noGrp="1"/>
          </p:cNvSpPr>
          <p:nvPr>
            <p:ph type="title"/>
          </p:nvPr>
        </p:nvSpPr>
        <p:spPr>
          <a:xfrm>
            <a:off x="609598" y="196678"/>
            <a:ext cx="8620126" cy="1004887"/>
          </a:xfrm>
        </p:spPr>
        <p:txBody>
          <a:bodyPr/>
          <a:lstStyle/>
          <a:p>
            <a:r>
              <a:rPr lang="en-US" dirty="0"/>
              <a:t>Chapter Reports</a:t>
            </a:r>
          </a:p>
        </p:txBody>
      </p:sp>
      <p:pic>
        <p:nvPicPr>
          <p:cNvPr id="8" name="Picture 7">
            <a:extLst>
              <a:ext uri="{FF2B5EF4-FFF2-40B4-BE49-F238E27FC236}">
                <a16:creationId xmlns:a16="http://schemas.microsoft.com/office/drawing/2014/main" id="{395EED38-8197-BF90-4AF7-837788027A4F}"/>
              </a:ext>
            </a:extLst>
          </p:cNvPr>
          <p:cNvPicPr>
            <a:picLocks noChangeAspect="1"/>
          </p:cNvPicPr>
          <p:nvPr/>
        </p:nvPicPr>
        <p:blipFill>
          <a:blip r:embed="rId4"/>
          <a:stretch>
            <a:fillRect/>
          </a:stretch>
        </p:blipFill>
        <p:spPr>
          <a:xfrm>
            <a:off x="4605334" y="122725"/>
            <a:ext cx="628655" cy="990607"/>
          </a:xfrm>
          <a:prstGeom prst="rect">
            <a:avLst/>
          </a:prstGeom>
        </p:spPr>
      </p:pic>
    </p:spTree>
    <p:extLst>
      <p:ext uri="{BB962C8B-B14F-4D97-AF65-F5344CB8AC3E}">
        <p14:creationId xmlns:p14="http://schemas.microsoft.com/office/powerpoint/2010/main" val="2807488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7B3655-E5BF-1304-7380-9CA6A826FDEE}"/>
              </a:ext>
            </a:extLst>
          </p:cNvPr>
          <p:cNvSpPr>
            <a:spLocks noGrp="1"/>
          </p:cNvSpPr>
          <p:nvPr>
            <p:ph type="body" idx="1"/>
          </p:nvPr>
        </p:nvSpPr>
        <p:spPr>
          <a:xfrm>
            <a:off x="1305018" y="5821793"/>
            <a:ext cx="10196838" cy="639762"/>
          </a:xfrm>
        </p:spPr>
        <p:txBody>
          <a:bodyPr>
            <a:normAutofit fontScale="92500" lnSpcReduction="20000"/>
          </a:bodyPr>
          <a:lstStyle/>
          <a:p>
            <a:r>
              <a:rPr lang="en-US" dirty="0"/>
              <a:t>Additional PAOE Training or Resources can be found at </a:t>
            </a:r>
            <a:r>
              <a:rPr lang="en-US" dirty="0">
                <a:hlinkClick r:id="rId2"/>
              </a:rPr>
              <a:t>ashrae.org &gt; Communities &gt; Chapters &gt; PAOE Information </a:t>
            </a:r>
            <a:endParaRPr lang="en-US" dirty="0"/>
          </a:p>
        </p:txBody>
      </p:sp>
      <p:pic>
        <p:nvPicPr>
          <p:cNvPr id="6" name="Content Placeholder 5">
            <a:extLst>
              <a:ext uri="{FF2B5EF4-FFF2-40B4-BE49-F238E27FC236}">
                <a16:creationId xmlns:a16="http://schemas.microsoft.com/office/drawing/2014/main" id="{CA02FB1F-4D16-A4A0-8F33-B46983E83407}"/>
              </a:ext>
            </a:extLst>
          </p:cNvPr>
          <p:cNvPicPr>
            <a:picLocks noGrp="1" noChangeAspect="1"/>
          </p:cNvPicPr>
          <p:nvPr>
            <p:ph sz="half" idx="2"/>
          </p:nvPr>
        </p:nvPicPr>
        <p:blipFill>
          <a:blip r:embed="rId3"/>
          <a:stretch>
            <a:fillRect/>
          </a:stretch>
        </p:blipFill>
        <p:spPr>
          <a:xfrm>
            <a:off x="591844" y="986362"/>
            <a:ext cx="9608599" cy="4500871"/>
          </a:xfrm>
        </p:spPr>
      </p:pic>
      <p:sp>
        <p:nvSpPr>
          <p:cNvPr id="4" name="Title 3">
            <a:extLst>
              <a:ext uri="{FF2B5EF4-FFF2-40B4-BE49-F238E27FC236}">
                <a16:creationId xmlns:a16="http://schemas.microsoft.com/office/drawing/2014/main" id="{DB06D8A7-49C4-6BD8-8FFC-0943E426D5F1}"/>
              </a:ext>
            </a:extLst>
          </p:cNvPr>
          <p:cNvSpPr>
            <a:spLocks noGrp="1"/>
          </p:cNvSpPr>
          <p:nvPr>
            <p:ph type="title"/>
          </p:nvPr>
        </p:nvSpPr>
        <p:spPr>
          <a:xfrm>
            <a:off x="591844" y="260614"/>
            <a:ext cx="8620126" cy="1004887"/>
          </a:xfrm>
        </p:spPr>
        <p:txBody>
          <a:bodyPr/>
          <a:lstStyle/>
          <a:p>
            <a:r>
              <a:rPr lang="en-US" dirty="0"/>
              <a:t>PAOE</a:t>
            </a:r>
          </a:p>
        </p:txBody>
      </p:sp>
      <p:sp>
        <p:nvSpPr>
          <p:cNvPr id="7" name="Rectangle 6">
            <a:extLst>
              <a:ext uri="{FF2B5EF4-FFF2-40B4-BE49-F238E27FC236}">
                <a16:creationId xmlns:a16="http://schemas.microsoft.com/office/drawing/2014/main" id="{20643582-1638-1720-00F1-9DAC51788446}"/>
              </a:ext>
            </a:extLst>
          </p:cNvPr>
          <p:cNvSpPr/>
          <p:nvPr/>
        </p:nvSpPr>
        <p:spPr>
          <a:xfrm>
            <a:off x="3915051" y="1127464"/>
            <a:ext cx="683581" cy="1004887"/>
          </a:xfrm>
          <a:prstGeom prst="rect">
            <a:avLst/>
          </a:prstGeom>
          <a:noFill/>
          <a:ln>
            <a:solidFill>
              <a:srgbClr val="A9D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422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8B184E-9C0B-A8E5-221B-76D0634908B6}"/>
              </a:ext>
            </a:extLst>
          </p:cNvPr>
          <p:cNvSpPr>
            <a:spLocks noGrp="1"/>
          </p:cNvSpPr>
          <p:nvPr>
            <p:ph type="body" idx="1"/>
          </p:nvPr>
        </p:nvSpPr>
        <p:spPr>
          <a:xfrm>
            <a:off x="609599" y="1264840"/>
            <a:ext cx="10048876" cy="639762"/>
          </a:xfrm>
        </p:spPr>
        <p:txBody>
          <a:bodyPr/>
          <a:lstStyle/>
          <a:p>
            <a:r>
              <a:rPr lang="en-US" dirty="0"/>
              <a:t>Minimum: 600 points / PAR: 1500 points</a:t>
            </a:r>
          </a:p>
        </p:txBody>
      </p:sp>
      <p:sp>
        <p:nvSpPr>
          <p:cNvPr id="3" name="Content Placeholder 2">
            <a:extLst>
              <a:ext uri="{FF2B5EF4-FFF2-40B4-BE49-F238E27FC236}">
                <a16:creationId xmlns:a16="http://schemas.microsoft.com/office/drawing/2014/main" id="{434823B9-70FA-A78A-B354-F316789805FD}"/>
              </a:ext>
            </a:extLst>
          </p:cNvPr>
          <p:cNvSpPr>
            <a:spLocks noGrp="1"/>
          </p:cNvSpPr>
          <p:nvPr>
            <p:ph sz="half" idx="2"/>
          </p:nvPr>
        </p:nvSpPr>
        <p:spPr/>
        <p:txBody>
          <a:bodyPr/>
          <a:lstStyle/>
          <a:p>
            <a:r>
              <a:rPr lang="en-US" dirty="0"/>
              <a:t>Categories:</a:t>
            </a:r>
          </a:p>
          <a:p>
            <a:pPr lvl="1"/>
            <a:r>
              <a:rPr lang="en-US" dirty="0"/>
              <a:t>Presidential Initiatives</a:t>
            </a:r>
          </a:p>
          <a:p>
            <a:pPr lvl="1"/>
            <a:r>
              <a:rPr lang="en-US" dirty="0"/>
              <a:t>Effective Use of Volunteers’ Time</a:t>
            </a:r>
          </a:p>
          <a:p>
            <a:pPr lvl="1"/>
            <a:r>
              <a:rPr lang="en-US" dirty="0"/>
              <a:t>Meetings</a:t>
            </a:r>
          </a:p>
          <a:p>
            <a:pPr lvl="1"/>
            <a:r>
              <a:rPr lang="en-US" dirty="0"/>
              <a:t>Honors &amp; Awards Activities</a:t>
            </a:r>
          </a:p>
          <a:p>
            <a:pPr lvl="1"/>
            <a:r>
              <a:rPr lang="en-US" dirty="0"/>
              <a:t>Planning</a:t>
            </a:r>
          </a:p>
          <a:p>
            <a:pPr lvl="1"/>
            <a:r>
              <a:rPr lang="en-US" dirty="0"/>
              <a:t>DRC Assigned / Entered Points</a:t>
            </a:r>
          </a:p>
        </p:txBody>
      </p:sp>
      <p:sp>
        <p:nvSpPr>
          <p:cNvPr id="4" name="Title 3">
            <a:extLst>
              <a:ext uri="{FF2B5EF4-FFF2-40B4-BE49-F238E27FC236}">
                <a16:creationId xmlns:a16="http://schemas.microsoft.com/office/drawing/2014/main" id="{D097E3FF-C99D-C093-46F8-D056C15B52A6}"/>
              </a:ext>
            </a:extLst>
          </p:cNvPr>
          <p:cNvSpPr>
            <a:spLocks noGrp="1"/>
          </p:cNvSpPr>
          <p:nvPr>
            <p:ph type="title"/>
          </p:nvPr>
        </p:nvSpPr>
        <p:spPr/>
        <p:txBody>
          <a:bodyPr/>
          <a:lstStyle/>
          <a:p>
            <a:r>
              <a:rPr lang="en-US" dirty="0"/>
              <a:t>2024-2025 Chapter Operations PAOE</a:t>
            </a:r>
          </a:p>
        </p:txBody>
      </p:sp>
    </p:spTree>
    <p:extLst>
      <p:ext uri="{BB962C8B-B14F-4D97-AF65-F5344CB8AC3E}">
        <p14:creationId xmlns:p14="http://schemas.microsoft.com/office/powerpoint/2010/main" val="969922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A948BB-E639-8495-5AD3-B452DE96DA4D}"/>
              </a:ext>
            </a:extLst>
          </p:cNvPr>
          <p:cNvSpPr>
            <a:spLocks noGrp="1"/>
          </p:cNvSpPr>
          <p:nvPr>
            <p:ph type="body" idx="1"/>
          </p:nvPr>
        </p:nvSpPr>
        <p:spPr>
          <a:xfrm>
            <a:off x="609599" y="1402820"/>
            <a:ext cx="10048876" cy="639762"/>
          </a:xfrm>
        </p:spPr>
        <p:txBody>
          <a:bodyPr/>
          <a:lstStyle/>
          <a:p>
            <a:r>
              <a:rPr lang="en-US" dirty="0"/>
              <a:t>To reach minimum:</a:t>
            </a:r>
          </a:p>
        </p:txBody>
      </p:sp>
      <p:sp>
        <p:nvSpPr>
          <p:cNvPr id="3" name="Content Placeholder 2">
            <a:extLst>
              <a:ext uri="{FF2B5EF4-FFF2-40B4-BE49-F238E27FC236}">
                <a16:creationId xmlns:a16="http://schemas.microsoft.com/office/drawing/2014/main" id="{A426F1C6-7431-9449-7DC5-69355BFE1712}"/>
              </a:ext>
            </a:extLst>
          </p:cNvPr>
          <p:cNvSpPr>
            <a:spLocks noGrp="1"/>
          </p:cNvSpPr>
          <p:nvPr>
            <p:ph sz="half" idx="2"/>
          </p:nvPr>
        </p:nvSpPr>
        <p:spPr>
          <a:xfrm>
            <a:off x="609599" y="2184443"/>
            <a:ext cx="10658476" cy="3586163"/>
          </a:xfrm>
        </p:spPr>
        <p:txBody>
          <a:bodyPr>
            <a:normAutofit/>
          </a:bodyPr>
          <a:lstStyle/>
          <a:p>
            <a:r>
              <a:rPr lang="en-US" dirty="0"/>
              <a:t>The Chapter Information Questionnaire (CIQ) must be complete and updated by June 1 or 60 days prior to CRC. </a:t>
            </a:r>
          </a:p>
          <a:p>
            <a:r>
              <a:rPr lang="en-US" dirty="0"/>
              <a:t>The completed CIQ will represent the incoming chapter officers and chapter committee chairs for the next Society year. </a:t>
            </a:r>
          </a:p>
          <a:p>
            <a:r>
              <a:rPr lang="en-US" dirty="0"/>
              <a:t>The DRC is responsible for determining if criteria are met. </a:t>
            </a:r>
          </a:p>
          <a:p>
            <a:r>
              <a:rPr lang="en-US" dirty="0"/>
              <a:t>All individuals serving in a chapter position must be an ASHRAE Full Member or Associate grade member (except Webmaster and Newsletter Editor who can be a student member; Affiliate grade for YEA). </a:t>
            </a:r>
          </a:p>
          <a:p>
            <a:pPr marL="0" indent="0">
              <a:buNone/>
            </a:pPr>
            <a:endParaRPr lang="en-US" dirty="0"/>
          </a:p>
        </p:txBody>
      </p:sp>
      <p:sp>
        <p:nvSpPr>
          <p:cNvPr id="4" name="Title 3">
            <a:extLst>
              <a:ext uri="{FF2B5EF4-FFF2-40B4-BE49-F238E27FC236}">
                <a16:creationId xmlns:a16="http://schemas.microsoft.com/office/drawing/2014/main" id="{3C154F10-7438-834D-CE98-69F3422B331E}"/>
              </a:ext>
            </a:extLst>
          </p:cNvPr>
          <p:cNvSpPr>
            <a:spLocks noGrp="1"/>
          </p:cNvSpPr>
          <p:nvPr>
            <p:ph type="title"/>
          </p:nvPr>
        </p:nvSpPr>
        <p:spPr/>
        <p:txBody>
          <a:bodyPr/>
          <a:lstStyle/>
          <a:p>
            <a:r>
              <a:rPr lang="en-US" dirty="0"/>
              <a:t>2024-2025 Chapter Operations PAOE</a:t>
            </a:r>
          </a:p>
        </p:txBody>
      </p:sp>
    </p:spTree>
    <p:extLst>
      <p:ext uri="{BB962C8B-B14F-4D97-AF65-F5344CB8AC3E}">
        <p14:creationId xmlns:p14="http://schemas.microsoft.com/office/powerpoint/2010/main" val="703445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75D609-D2C0-EC60-6F72-7C53B6735921}"/>
              </a:ext>
            </a:extLst>
          </p:cNvPr>
          <p:cNvSpPr>
            <a:spLocks noGrp="1"/>
          </p:cNvSpPr>
          <p:nvPr>
            <p:ph type="body" idx="1"/>
          </p:nvPr>
        </p:nvSpPr>
        <p:spPr>
          <a:xfrm>
            <a:off x="609599" y="1180696"/>
            <a:ext cx="10048876" cy="639762"/>
          </a:xfrm>
        </p:spPr>
        <p:txBody>
          <a:bodyPr/>
          <a:lstStyle/>
          <a:p>
            <a:r>
              <a:rPr lang="en-US" dirty="0"/>
              <a:t>Helpful hints and reminders:</a:t>
            </a:r>
          </a:p>
        </p:txBody>
      </p:sp>
      <p:sp>
        <p:nvSpPr>
          <p:cNvPr id="3" name="Content Placeholder 2">
            <a:extLst>
              <a:ext uri="{FF2B5EF4-FFF2-40B4-BE49-F238E27FC236}">
                <a16:creationId xmlns:a16="http://schemas.microsoft.com/office/drawing/2014/main" id="{BC4D13DF-0274-0EF9-DBBC-5C38B707BF3E}"/>
              </a:ext>
            </a:extLst>
          </p:cNvPr>
          <p:cNvSpPr>
            <a:spLocks noGrp="1"/>
          </p:cNvSpPr>
          <p:nvPr>
            <p:ph sz="half" idx="2"/>
          </p:nvPr>
        </p:nvSpPr>
        <p:spPr>
          <a:xfrm>
            <a:off x="609599" y="1935868"/>
            <a:ext cx="10658476" cy="4056559"/>
          </a:xfrm>
        </p:spPr>
        <p:txBody>
          <a:bodyPr>
            <a:normAutofit fontScale="92500" lnSpcReduction="10000"/>
          </a:bodyPr>
          <a:lstStyle/>
          <a:p>
            <a:r>
              <a:rPr lang="en-US" dirty="0"/>
              <a:t>PAOE, especially the Chapter Operations category, can help you plan and structure your year. </a:t>
            </a:r>
          </a:p>
          <a:p>
            <a:r>
              <a:rPr lang="en-US" b="1" dirty="0"/>
              <a:t>July 1, 2024: </a:t>
            </a:r>
            <a:r>
              <a:rPr lang="en-US" dirty="0"/>
              <a:t>PAOE for 2024-2025 is open to view categories and start to enter point values. </a:t>
            </a:r>
          </a:p>
          <a:p>
            <a:r>
              <a:rPr lang="en-US" b="1" dirty="0"/>
              <a:t>June 30, 2025: </a:t>
            </a:r>
            <a:r>
              <a:rPr lang="en-US" dirty="0"/>
              <a:t>Deadline to submit PAOE points for 2024-2025. </a:t>
            </a:r>
          </a:p>
          <a:p>
            <a:r>
              <a:rPr lang="en-US" dirty="0"/>
              <a:t>Start entering points EARLY and throughout the year. </a:t>
            </a:r>
          </a:p>
          <a:p>
            <a:r>
              <a:rPr lang="en-US" dirty="0"/>
              <a:t>Visit </a:t>
            </a:r>
            <a:r>
              <a:rPr lang="en-US" dirty="0">
                <a:hlinkClick r:id="rId3"/>
              </a:rPr>
              <a:t>ashrae.org &gt; Communities &gt; Chapters &gt; PAOE Information</a:t>
            </a:r>
            <a:r>
              <a:rPr lang="en-US" dirty="0"/>
              <a:t> for:</a:t>
            </a:r>
          </a:p>
          <a:p>
            <a:pPr lvl="1"/>
            <a:r>
              <a:rPr lang="en-US" dirty="0"/>
              <a:t>2024-2025 PAOE Guide (list of all categories and point values)</a:t>
            </a:r>
          </a:p>
          <a:p>
            <a:pPr lvl="1"/>
            <a:r>
              <a:rPr lang="en-US" dirty="0"/>
              <a:t>PAOE Training video (how to enter points, overview &amp; FAQs)</a:t>
            </a:r>
          </a:p>
          <a:p>
            <a:pPr lvl="1"/>
            <a:r>
              <a:rPr lang="en-US" dirty="0"/>
              <a:t>Who has access to enter points and how to do it. </a:t>
            </a:r>
          </a:p>
          <a:p>
            <a:r>
              <a:rPr lang="en-US" dirty="0"/>
              <a:t>Questions? Contact </a:t>
            </a:r>
            <a:r>
              <a:rPr lang="en-US" dirty="0">
                <a:hlinkClick r:id="rId4"/>
              </a:rPr>
              <a:t>regioninfo@ashrae.org</a:t>
            </a:r>
            <a:r>
              <a:rPr lang="en-US" dirty="0"/>
              <a:t>. </a:t>
            </a:r>
          </a:p>
        </p:txBody>
      </p:sp>
      <p:sp>
        <p:nvSpPr>
          <p:cNvPr id="4" name="Title 3">
            <a:extLst>
              <a:ext uri="{FF2B5EF4-FFF2-40B4-BE49-F238E27FC236}">
                <a16:creationId xmlns:a16="http://schemas.microsoft.com/office/drawing/2014/main" id="{35F40985-AC6F-B4B2-9927-99EB4DCB5B81}"/>
              </a:ext>
            </a:extLst>
          </p:cNvPr>
          <p:cNvSpPr>
            <a:spLocks noGrp="1"/>
          </p:cNvSpPr>
          <p:nvPr>
            <p:ph type="title"/>
          </p:nvPr>
        </p:nvSpPr>
        <p:spPr/>
        <p:txBody>
          <a:bodyPr/>
          <a:lstStyle/>
          <a:p>
            <a:r>
              <a:rPr lang="en-US" dirty="0"/>
              <a:t>2024-2025 Chapter Operations PAOE</a:t>
            </a:r>
          </a:p>
        </p:txBody>
      </p:sp>
    </p:spTree>
    <p:extLst>
      <p:ext uri="{BB962C8B-B14F-4D97-AF65-F5344CB8AC3E}">
        <p14:creationId xmlns:p14="http://schemas.microsoft.com/office/powerpoint/2010/main" val="4102446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E61C77-19F1-6255-0F66-B1DCB9E0377D}"/>
              </a:ext>
            </a:extLst>
          </p:cNvPr>
          <p:cNvSpPr>
            <a:spLocks noGrp="1"/>
          </p:cNvSpPr>
          <p:nvPr>
            <p:ph type="body" idx="1"/>
          </p:nvPr>
        </p:nvSpPr>
        <p:spPr>
          <a:xfrm>
            <a:off x="609599" y="1402820"/>
            <a:ext cx="10048876" cy="639762"/>
          </a:xfrm>
        </p:spPr>
        <p:txBody>
          <a:bodyPr/>
          <a:lstStyle/>
          <a:p>
            <a:r>
              <a:rPr lang="en-US" dirty="0"/>
              <a:t>Highlights:</a:t>
            </a:r>
          </a:p>
        </p:txBody>
      </p:sp>
      <p:sp>
        <p:nvSpPr>
          <p:cNvPr id="3" name="Content Placeholder 2">
            <a:extLst>
              <a:ext uri="{FF2B5EF4-FFF2-40B4-BE49-F238E27FC236}">
                <a16:creationId xmlns:a16="http://schemas.microsoft.com/office/drawing/2014/main" id="{F87FEC87-FF44-1544-7273-3AF41E862FEC}"/>
              </a:ext>
            </a:extLst>
          </p:cNvPr>
          <p:cNvSpPr>
            <a:spLocks noGrp="1"/>
          </p:cNvSpPr>
          <p:nvPr>
            <p:ph sz="half" idx="2"/>
          </p:nvPr>
        </p:nvSpPr>
        <p:spPr>
          <a:xfrm>
            <a:off x="609599" y="2299853"/>
            <a:ext cx="10658476" cy="3586163"/>
          </a:xfrm>
        </p:spPr>
        <p:txBody>
          <a:bodyPr>
            <a:normAutofit/>
          </a:bodyPr>
          <a:lstStyle/>
          <a:p>
            <a:r>
              <a:rPr lang="en-US" dirty="0"/>
              <a:t>COXX (XXX points / XXX max) – DESCRIPTION</a:t>
            </a:r>
          </a:p>
          <a:p>
            <a:r>
              <a:rPr lang="en-US" dirty="0"/>
              <a:t>COXX (XXX points / XXX max) – DESCRIPTION</a:t>
            </a:r>
          </a:p>
          <a:p>
            <a:r>
              <a:rPr lang="en-US" dirty="0"/>
              <a:t>COXX (XXX points / XXX max) – DESCRIPTION</a:t>
            </a:r>
          </a:p>
          <a:p>
            <a:r>
              <a:rPr lang="en-US" dirty="0"/>
              <a:t>COXX (XXX points / XXX max) – DESCRIPTION</a:t>
            </a:r>
          </a:p>
          <a:p>
            <a:r>
              <a:rPr lang="en-US" dirty="0"/>
              <a:t>COXX (XXX points / XXX max) – DESCRIPTION</a:t>
            </a:r>
          </a:p>
          <a:p>
            <a:r>
              <a:rPr lang="en-US" dirty="0"/>
              <a:t>COXX (XXX points / XXX max) – DESCRIPTION</a:t>
            </a:r>
          </a:p>
          <a:p>
            <a:r>
              <a:rPr lang="en-US" dirty="0"/>
              <a:t>COXX (XXX points / XXX max) – DESCRIPTION</a:t>
            </a:r>
          </a:p>
          <a:p>
            <a:r>
              <a:rPr lang="en-US" dirty="0"/>
              <a:t>COXX (XXX points / XXX max) – DESCRIPTION</a:t>
            </a:r>
          </a:p>
          <a:p>
            <a:endParaRPr lang="en-US" dirty="0"/>
          </a:p>
          <a:p>
            <a:endParaRPr lang="en-US" dirty="0"/>
          </a:p>
        </p:txBody>
      </p:sp>
      <p:sp>
        <p:nvSpPr>
          <p:cNvPr id="4" name="Title 3">
            <a:extLst>
              <a:ext uri="{FF2B5EF4-FFF2-40B4-BE49-F238E27FC236}">
                <a16:creationId xmlns:a16="http://schemas.microsoft.com/office/drawing/2014/main" id="{E4BBD11A-BF7D-6288-D10B-709985C7AD74}"/>
              </a:ext>
            </a:extLst>
          </p:cNvPr>
          <p:cNvSpPr>
            <a:spLocks noGrp="1"/>
          </p:cNvSpPr>
          <p:nvPr>
            <p:ph type="title"/>
          </p:nvPr>
        </p:nvSpPr>
        <p:spPr/>
        <p:txBody>
          <a:bodyPr/>
          <a:lstStyle/>
          <a:p>
            <a:r>
              <a:rPr lang="en-US" dirty="0"/>
              <a:t>2024-2025 Chapter Operations PAOE</a:t>
            </a:r>
          </a:p>
        </p:txBody>
      </p:sp>
    </p:spTree>
    <p:extLst>
      <p:ext uri="{BB962C8B-B14F-4D97-AF65-F5344CB8AC3E}">
        <p14:creationId xmlns:p14="http://schemas.microsoft.com/office/powerpoint/2010/main" val="897661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26E0A5-7290-2D1B-2484-1EB6ECD4DC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2188" y="959767"/>
            <a:ext cx="4428020" cy="888897"/>
          </a:xfrm>
          <a:prstGeom prst="rect">
            <a:avLst/>
          </a:prstGeom>
        </p:spPr>
      </p:pic>
      <p:sp>
        <p:nvSpPr>
          <p:cNvPr id="3" name="TextBox 2">
            <a:extLst>
              <a:ext uri="{FF2B5EF4-FFF2-40B4-BE49-F238E27FC236}">
                <a16:creationId xmlns:a16="http://schemas.microsoft.com/office/drawing/2014/main" id="{AD53545D-0B2A-1776-6B59-B3231852E348}"/>
              </a:ext>
            </a:extLst>
          </p:cNvPr>
          <p:cNvSpPr txBox="1"/>
          <p:nvPr/>
        </p:nvSpPr>
        <p:spPr>
          <a:xfrm>
            <a:off x="6707182" y="2894727"/>
            <a:ext cx="5049812" cy="1938992"/>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Additional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Chapter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from Society</a:t>
            </a:r>
            <a:endParaRPr kumimoji="0" lang="en-US" sz="40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n-ea"/>
              <a:cs typeface="Arial Narrow" panose="020B0604020202020204" pitchFamily="34" charset="0"/>
            </a:endParaRPr>
          </a:p>
        </p:txBody>
      </p:sp>
      <p:sp>
        <p:nvSpPr>
          <p:cNvPr id="7" name="Rectangle 6">
            <a:extLst>
              <a:ext uri="{FF2B5EF4-FFF2-40B4-BE49-F238E27FC236}">
                <a16:creationId xmlns:a16="http://schemas.microsoft.com/office/drawing/2014/main" id="{4BFDB83B-5DA9-810A-D0D4-12BD2A5FFFC0}"/>
              </a:ext>
            </a:extLst>
          </p:cNvPr>
          <p:cNvSpPr/>
          <p:nvPr/>
        </p:nvSpPr>
        <p:spPr>
          <a:xfrm>
            <a:off x="163263" y="5820089"/>
            <a:ext cx="1302345" cy="86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67984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6C28-F486-428A-9431-6FFC9C5A4306}"/>
              </a:ext>
            </a:extLst>
          </p:cNvPr>
          <p:cNvSpPr>
            <a:spLocks noGrp="1"/>
          </p:cNvSpPr>
          <p:nvPr>
            <p:ph type="title"/>
          </p:nvPr>
        </p:nvSpPr>
        <p:spPr>
          <a:xfrm>
            <a:off x="467158" y="242350"/>
            <a:ext cx="8620126" cy="883153"/>
          </a:xfrm>
        </p:spPr>
        <p:txBody>
          <a:bodyPr>
            <a:normAutofit/>
          </a:bodyPr>
          <a:lstStyle/>
          <a:p>
            <a:r>
              <a:rPr 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Chapter Resources</a:t>
            </a:r>
            <a:endParaRPr lang="en-US" sz="4000" b="1" dirty="0"/>
          </a:p>
        </p:txBody>
      </p:sp>
      <p:sp>
        <p:nvSpPr>
          <p:cNvPr id="19" name="TextBox 18">
            <a:extLst>
              <a:ext uri="{FF2B5EF4-FFF2-40B4-BE49-F238E27FC236}">
                <a16:creationId xmlns:a16="http://schemas.microsoft.com/office/drawing/2014/main" id="{43F916E2-1578-409D-9421-0976911755E5}"/>
              </a:ext>
            </a:extLst>
          </p:cNvPr>
          <p:cNvSpPr txBox="1"/>
          <p:nvPr/>
        </p:nvSpPr>
        <p:spPr>
          <a:xfrm>
            <a:off x="467158" y="1251724"/>
            <a:ext cx="644602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Created for the chapter officers, </a:t>
            </a:r>
            <a:r>
              <a:rPr kumimoji="0" lang="en-US" sz="2000" b="1" i="0" u="none" strike="noStrike" kern="1200" cap="none" spc="0" normalizeH="0" baseline="0" noProof="0" dirty="0" err="1">
                <a:ln>
                  <a:noFill/>
                </a:ln>
                <a:solidFill>
                  <a:srgbClr val="00549B"/>
                </a:solidFill>
                <a:effectLst/>
                <a:uLnTx/>
                <a:uFillTx/>
                <a:latin typeface="Arial Narrow" panose="020B0604020202020204" pitchFamily="34" charset="0"/>
                <a:ea typeface="+mn-ea"/>
                <a:cs typeface="Arial Narrow" panose="020B0604020202020204" pitchFamily="34" charset="0"/>
              </a:rPr>
              <a:t>Chapte</a:t>
            </a:r>
            <a:r>
              <a:rPr kumimoji="0" lang="en-US" sz="20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r Resources </a:t>
            </a:r>
            <a:r>
              <a:rPr kumimoji="0" lang="en-US" sz="20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is a single page resource for chapters</a:t>
            </a:r>
          </a:p>
        </p:txBody>
      </p:sp>
      <p:sp>
        <p:nvSpPr>
          <p:cNvPr id="22" name="TextBox 21">
            <a:extLst>
              <a:ext uri="{FF2B5EF4-FFF2-40B4-BE49-F238E27FC236}">
                <a16:creationId xmlns:a16="http://schemas.microsoft.com/office/drawing/2014/main" id="{F7E0D46E-F167-47E1-909D-5FEAF72E4847}"/>
              </a:ext>
            </a:extLst>
          </p:cNvPr>
          <p:cNvSpPr txBox="1"/>
          <p:nvPr/>
        </p:nvSpPr>
        <p:spPr>
          <a:xfrm>
            <a:off x="685661" y="2327629"/>
            <a:ext cx="6098796" cy="33547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rPr>
              <a:t>Resources available</a:t>
            </a:r>
            <a:r>
              <a:rPr kumimoji="0" lang="en-US" sz="2000" b="1" i="0" u="none" strike="noStrike" kern="1200" cap="none" spc="0" normalizeH="0" baseline="0" noProof="0" dirty="0">
                <a:ln>
                  <a:noFill/>
                </a:ln>
                <a:solidFill>
                  <a:srgbClr val="0070C0"/>
                </a:solidFill>
                <a:effectLst/>
                <a:uLnTx/>
                <a:uFillTx/>
                <a:latin typeface="Arial Narrow" panose="020B0604020202020204" pitchFamily="34" charset="0"/>
                <a:ea typeface="+mn-ea"/>
                <a:cs typeface="Arial Narrow"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Basecamp for Chapters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How to schedule a Presidential Visit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Request Distinguished Lecturers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FAQs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Order Chapter Supplies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Order Chapter Bulk Publications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Chapter Educational Opportunities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Chapter Scholarship Opportunities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Chapter Officer Training Materials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005DB9"/>
                </a:solidFill>
                <a:effectLst/>
                <a:uLnTx/>
                <a:uFillTx/>
                <a:latin typeface="Arial Narrow" panose="020B0604020202020204" pitchFamily="34" charset="0"/>
                <a:ea typeface="+mn-ea"/>
                <a:cs typeface="Arial Narrow" panose="020B0604020202020204" pitchFamily="34" charset="0"/>
              </a:rPr>
              <a:t>NEW! </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Chapter and Region Carbon Guide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Templates and Tools for Chapters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Society Travel &amp; Reimbursement Policy and e-Voucher</a:t>
            </a:r>
          </a:p>
        </p:txBody>
      </p:sp>
      <p:pic>
        <p:nvPicPr>
          <p:cNvPr id="11" name="Picture 10">
            <a:extLst>
              <a:ext uri="{FF2B5EF4-FFF2-40B4-BE49-F238E27FC236}">
                <a16:creationId xmlns:a16="http://schemas.microsoft.com/office/drawing/2014/main" id="{36C5912E-517D-4D0E-AF73-29BE4EC3B391}"/>
              </a:ext>
            </a:extLst>
          </p:cNvPr>
          <p:cNvPicPr>
            <a:picLocks noChangeAspect="1"/>
          </p:cNvPicPr>
          <p:nvPr/>
        </p:nvPicPr>
        <p:blipFill>
          <a:blip r:embed="rId3"/>
          <a:stretch>
            <a:fillRect/>
          </a:stretch>
        </p:blipFill>
        <p:spPr>
          <a:xfrm>
            <a:off x="7633561" y="3639147"/>
            <a:ext cx="3979053" cy="2182875"/>
          </a:xfrm>
          <a:prstGeom prst="rect">
            <a:avLst/>
          </a:prstGeom>
          <a:ln>
            <a:solidFill>
              <a:srgbClr val="92D050"/>
            </a:solid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87E4EBD-56E3-45FE-A651-5BF311B6A3E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63750" y="2425554"/>
            <a:ext cx="3473369" cy="1290730"/>
          </a:xfrm>
          <a:prstGeom prst="rect">
            <a:avLst/>
          </a:prstGeom>
          <a:ln>
            <a:solidFill>
              <a:srgbClr val="92D050"/>
            </a:solid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04A2EB37-962B-472A-9812-DD83D9D6F00A}"/>
              </a:ext>
            </a:extLst>
          </p:cNvPr>
          <p:cNvSpPr txBox="1"/>
          <p:nvPr/>
        </p:nvSpPr>
        <p:spPr>
          <a:xfrm>
            <a:off x="1944210" y="6148338"/>
            <a:ext cx="813378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3C0FF"/>
                </a:solidFill>
                <a:effectLst/>
                <a:uLnTx/>
                <a:uFillTx/>
                <a:latin typeface="Arial Narrow" panose="020B0604020202020204" pitchFamily="34" charset="0"/>
                <a:ea typeface="+mn-ea"/>
                <a:cs typeface="Arial Narrow" panose="020B0604020202020204" pitchFamily="34" charset="0"/>
              </a:rPr>
              <a:t>ashrae.org &gt; communities</a:t>
            </a:r>
            <a:r>
              <a:rPr lang="en-US" sz="2400" b="1" dirty="0">
                <a:solidFill>
                  <a:srgbClr val="03C0FF"/>
                </a:solidFill>
                <a:latin typeface="Arial Narrow" panose="020B0604020202020204" pitchFamily="34" charset="0"/>
                <a:cs typeface="Arial Narrow" panose="020B0604020202020204" pitchFamily="34" charset="0"/>
              </a:rPr>
              <a:t> &gt; </a:t>
            </a:r>
            <a:r>
              <a:rPr kumimoji="0" lang="en-US" sz="2400" b="1" i="0" u="none" strike="noStrike" kern="1200" cap="none" spc="0" normalizeH="0" baseline="0" noProof="0" dirty="0">
                <a:ln>
                  <a:noFill/>
                </a:ln>
                <a:solidFill>
                  <a:srgbClr val="03C0FF"/>
                </a:solidFill>
                <a:effectLst/>
                <a:uLnTx/>
                <a:uFillTx/>
                <a:latin typeface="Arial Narrow" panose="020B0604020202020204" pitchFamily="34" charset="0"/>
                <a:ea typeface="+mn-ea"/>
                <a:cs typeface="Arial Narrow" panose="020B0604020202020204" pitchFamily="34" charset="0"/>
              </a:rPr>
              <a:t>chapters</a:t>
            </a:r>
            <a:r>
              <a:rPr lang="en-US" sz="2400" b="1" dirty="0">
                <a:solidFill>
                  <a:srgbClr val="03C0FF"/>
                </a:solidFill>
                <a:latin typeface="Arial Narrow" panose="020B0604020202020204" pitchFamily="34" charset="0"/>
                <a:cs typeface="Arial Narrow" panose="020B0604020202020204" pitchFamily="34" charset="0"/>
              </a:rPr>
              <a:t> &gt; </a:t>
            </a:r>
            <a:r>
              <a:rPr kumimoji="0" lang="en-US" sz="2400" b="1" i="0" u="none" strike="noStrike" kern="1200" cap="none" spc="0" normalizeH="0" baseline="0" noProof="0" dirty="0">
                <a:ln>
                  <a:noFill/>
                </a:ln>
                <a:solidFill>
                  <a:srgbClr val="03C0FF"/>
                </a:solidFill>
                <a:effectLst/>
                <a:uLnTx/>
                <a:uFillTx/>
                <a:latin typeface="Arial Narrow" panose="020B0604020202020204" pitchFamily="34" charset="0"/>
                <a:ea typeface="+mn-ea"/>
                <a:cs typeface="Arial Narrow" panose="020B0604020202020204" pitchFamily="34" charset="0"/>
              </a:rPr>
              <a:t>chapter-resources</a:t>
            </a:r>
          </a:p>
        </p:txBody>
      </p:sp>
      <p:pic>
        <p:nvPicPr>
          <p:cNvPr id="4" name="Picture 3">
            <a:extLst>
              <a:ext uri="{FF2B5EF4-FFF2-40B4-BE49-F238E27FC236}">
                <a16:creationId xmlns:a16="http://schemas.microsoft.com/office/drawing/2014/main" id="{20F6871B-5FF8-DF15-E678-79B82BDD13AB}"/>
              </a:ext>
            </a:extLst>
          </p:cNvPr>
          <p:cNvPicPr>
            <a:picLocks noChangeAspect="1"/>
          </p:cNvPicPr>
          <p:nvPr/>
        </p:nvPicPr>
        <p:blipFill>
          <a:blip r:embed="rId5"/>
          <a:stretch>
            <a:fillRect/>
          </a:stretch>
        </p:blipFill>
        <p:spPr>
          <a:xfrm>
            <a:off x="7546194" y="1422596"/>
            <a:ext cx="3960145" cy="2005916"/>
          </a:xfrm>
          <a:prstGeom prst="rect">
            <a:avLst/>
          </a:prstGeom>
          <a:ln>
            <a:solidFill>
              <a:srgbClr val="92D050"/>
            </a:solidFill>
          </a:ln>
        </p:spPr>
      </p:pic>
      <p:pic>
        <p:nvPicPr>
          <p:cNvPr id="31" name="Picture 30">
            <a:extLst>
              <a:ext uri="{FF2B5EF4-FFF2-40B4-BE49-F238E27FC236}">
                <a16:creationId xmlns:a16="http://schemas.microsoft.com/office/drawing/2014/main" id="{D6509A09-0E31-4582-8D61-F515743DB33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90554" y="3372065"/>
            <a:ext cx="2575963" cy="1620325"/>
          </a:xfrm>
          <a:prstGeom prst="rect">
            <a:avLst/>
          </a:prstGeom>
          <a:ln>
            <a:solidFill>
              <a:srgbClr val="92D05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7165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chor="ctr">
            <a:normAutofit/>
          </a:bodyPr>
          <a:lstStyle/>
          <a:p>
            <a:r>
              <a:rPr lang="en-US" dirty="0"/>
              <a:t>Important Manuals	</a:t>
            </a:r>
          </a:p>
        </p:txBody>
      </p:sp>
      <p:sp>
        <p:nvSpPr>
          <p:cNvPr id="3" name="TextBox 2">
            <a:extLst>
              <a:ext uri="{FF2B5EF4-FFF2-40B4-BE49-F238E27FC236}">
                <a16:creationId xmlns:a16="http://schemas.microsoft.com/office/drawing/2014/main" id="{6ED2AE26-2364-F406-6CD6-5D67B9B0F0B3}"/>
              </a:ext>
            </a:extLst>
          </p:cNvPr>
          <p:cNvSpPr txBox="1"/>
          <p:nvPr/>
        </p:nvSpPr>
        <p:spPr>
          <a:xfrm>
            <a:off x="609600" y="5719398"/>
            <a:ext cx="5023104" cy="523220"/>
          </a:xfrm>
          <a:prstGeom prst="rect">
            <a:avLst/>
          </a:prstGeom>
          <a:noFill/>
        </p:spPr>
        <p:txBody>
          <a:bodyPr wrap="square" rtlCol="0">
            <a:spAutoFit/>
          </a:bodyPr>
          <a:lstStyle/>
          <a:p>
            <a:pPr algn="ctr"/>
            <a:r>
              <a:rPr lang="en-US" sz="2800" dirty="0">
                <a:hlinkClick r:id="rId3"/>
              </a:rPr>
              <a:t>ashrae.org/</a:t>
            </a:r>
            <a:r>
              <a:rPr lang="en-US" sz="2800" dirty="0" err="1">
                <a:hlinkClick r:id="rId3"/>
              </a:rPr>
              <a:t>mco</a:t>
            </a:r>
            <a:endParaRPr lang="en-US" sz="2800" dirty="0"/>
          </a:p>
        </p:txBody>
      </p:sp>
      <p:graphicFrame>
        <p:nvGraphicFramePr>
          <p:cNvPr id="8" name="Content Placeholder 7">
            <a:extLst>
              <a:ext uri="{FF2B5EF4-FFF2-40B4-BE49-F238E27FC236}">
                <a16:creationId xmlns:a16="http://schemas.microsoft.com/office/drawing/2014/main" id="{63CCF28B-4BF9-9F29-F53F-8368CF0B2E63}"/>
              </a:ext>
            </a:extLst>
          </p:cNvPr>
          <p:cNvGraphicFramePr>
            <a:graphicFrameLocks noGrp="1"/>
          </p:cNvGraphicFramePr>
          <p:nvPr>
            <p:ph sz="half" idx="2"/>
            <p:extLst>
              <p:ext uri="{D42A27DB-BD31-4B8C-83A1-F6EECF244321}">
                <p14:modId xmlns:p14="http://schemas.microsoft.com/office/powerpoint/2010/main" val="4183631894"/>
              </p:ext>
            </p:extLst>
          </p:nvPr>
        </p:nvGraphicFramePr>
        <p:xfrm>
          <a:off x="609600" y="1624460"/>
          <a:ext cx="10650538" cy="3951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FB1C227F-0E42-28B6-E287-2190706B3BEB}"/>
              </a:ext>
            </a:extLst>
          </p:cNvPr>
          <p:cNvSpPr txBox="1"/>
          <p:nvPr/>
        </p:nvSpPr>
        <p:spPr>
          <a:xfrm>
            <a:off x="6237034" y="5719398"/>
            <a:ext cx="5023104" cy="523220"/>
          </a:xfrm>
          <a:prstGeom prst="rect">
            <a:avLst/>
          </a:prstGeom>
          <a:noFill/>
        </p:spPr>
        <p:txBody>
          <a:bodyPr wrap="square" rtlCol="0">
            <a:spAutoFit/>
          </a:bodyPr>
          <a:lstStyle/>
          <a:p>
            <a:pPr algn="ctr"/>
            <a:r>
              <a:rPr lang="en-US" sz="2800" dirty="0">
                <a:hlinkClick r:id="rId9"/>
              </a:rPr>
              <a:t>Click here for link</a:t>
            </a:r>
            <a:endParaRPr lang="en-US" sz="2800" dirty="0"/>
          </a:p>
        </p:txBody>
      </p:sp>
    </p:spTree>
    <p:extLst>
      <p:ext uri="{BB962C8B-B14F-4D97-AF65-F5344CB8AC3E}">
        <p14:creationId xmlns:p14="http://schemas.microsoft.com/office/powerpoint/2010/main" val="1636494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25273" y="145052"/>
            <a:ext cx="8114452" cy="775500"/>
          </a:xfrm>
        </p:spPr>
        <p:txBody>
          <a:bodyPr>
            <a:normAutofit/>
          </a:bodyPr>
          <a:lstStyle/>
          <a:p>
            <a:pPr algn="l"/>
            <a:r>
              <a:rPr lang="en-US" altLang="en-US" sz="4000" dirty="0">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Leadership Attributes</a:t>
            </a:r>
          </a:p>
        </p:txBody>
      </p:sp>
      <p:sp>
        <p:nvSpPr>
          <p:cNvPr id="5" name="Rectangle 4">
            <a:extLst>
              <a:ext uri="{FF2B5EF4-FFF2-40B4-BE49-F238E27FC236}">
                <a16:creationId xmlns:a16="http://schemas.microsoft.com/office/drawing/2014/main" id="{2F8BC630-1705-4E3E-8A06-74BD24810A66}"/>
              </a:ext>
            </a:extLst>
          </p:cNvPr>
          <p:cNvSpPr/>
          <p:nvPr/>
        </p:nvSpPr>
        <p:spPr>
          <a:xfrm>
            <a:off x="19076" y="1851291"/>
            <a:ext cx="793423" cy="758714"/>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a:ea typeface="Open Sans" panose="020B0606030504020204" pitchFamily="34" charset="0"/>
                <a:cs typeface="Open Sans" panose="020B0606030504020204" pitchFamily="34" charset="0"/>
              </a:rPr>
              <a:t>1</a:t>
            </a:r>
          </a:p>
        </p:txBody>
      </p:sp>
      <p:sp>
        <p:nvSpPr>
          <p:cNvPr id="6" name="Freeform 85">
            <a:extLst>
              <a:ext uri="{FF2B5EF4-FFF2-40B4-BE49-F238E27FC236}">
                <a16:creationId xmlns:a16="http://schemas.microsoft.com/office/drawing/2014/main" id="{7404A2C3-D5CC-491C-9F95-29B105BA8AF3}"/>
              </a:ext>
            </a:extLst>
          </p:cNvPr>
          <p:cNvSpPr/>
          <p:nvPr/>
        </p:nvSpPr>
        <p:spPr>
          <a:xfrm>
            <a:off x="813375" y="998017"/>
            <a:ext cx="676884" cy="1646236"/>
          </a:xfrm>
          <a:custGeom>
            <a:avLst/>
            <a:gdLst>
              <a:gd name="connsiteX0" fmla="*/ 555980 w 555980"/>
              <a:gd name="connsiteY0" fmla="*/ 0 h 1354334"/>
              <a:gd name="connsiteX1" fmla="*/ 555980 w 555980"/>
              <a:gd name="connsiteY1" fmla="*/ 968242 h 1354334"/>
              <a:gd name="connsiteX2" fmla="*/ 0 w 555980"/>
              <a:gd name="connsiteY2" fmla="*/ 1354334 h 1354334"/>
              <a:gd name="connsiteX3" fmla="*/ 737 w 555980"/>
              <a:gd name="connsiteY3" fmla="*/ 709226 h 1354334"/>
              <a:gd name="connsiteX4" fmla="*/ 555980 w 555980"/>
              <a:gd name="connsiteY4" fmla="*/ 0 h 1354334"/>
              <a:gd name="connsiteX0" fmla="*/ 555980 w 555980"/>
              <a:gd name="connsiteY0" fmla="*/ 0 h 1354334"/>
              <a:gd name="connsiteX1" fmla="*/ 555980 w 555980"/>
              <a:gd name="connsiteY1" fmla="*/ 976179 h 1354334"/>
              <a:gd name="connsiteX2" fmla="*/ 0 w 555980"/>
              <a:gd name="connsiteY2" fmla="*/ 1354334 h 1354334"/>
              <a:gd name="connsiteX3" fmla="*/ 737 w 555980"/>
              <a:gd name="connsiteY3" fmla="*/ 709226 h 1354334"/>
              <a:gd name="connsiteX4" fmla="*/ 555980 w 555980"/>
              <a:gd name="connsiteY4" fmla="*/ 0 h 135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980" h="1354334">
                <a:moveTo>
                  <a:pt x="555980" y="0"/>
                </a:moveTo>
                <a:lnTo>
                  <a:pt x="555980" y="976179"/>
                </a:lnTo>
                <a:lnTo>
                  <a:pt x="0" y="1354334"/>
                </a:lnTo>
                <a:cubicBezTo>
                  <a:pt x="246" y="1139298"/>
                  <a:pt x="491" y="924262"/>
                  <a:pt x="737" y="709226"/>
                </a:cubicBezTo>
                <a:lnTo>
                  <a:pt x="555980" y="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Pentagon 67">
            <a:extLst>
              <a:ext uri="{FF2B5EF4-FFF2-40B4-BE49-F238E27FC236}">
                <a16:creationId xmlns:a16="http://schemas.microsoft.com/office/drawing/2014/main" id="{D51C066B-D451-4386-BFFD-18BDA8AFB3C0}"/>
              </a:ext>
            </a:extLst>
          </p:cNvPr>
          <p:cNvSpPr/>
          <p:nvPr/>
        </p:nvSpPr>
        <p:spPr>
          <a:xfrm>
            <a:off x="1479730" y="1033967"/>
            <a:ext cx="4623169" cy="1132311"/>
          </a:xfrm>
          <a:prstGeom prst="homePlate">
            <a:avLst>
              <a:gd name="adj" fmla="val 25461"/>
            </a:avLst>
          </a:prstGeom>
          <a:gradFill>
            <a:gsLst>
              <a:gs pos="0">
                <a:srgbClr val="0070C0">
                  <a:shade val="30000"/>
                  <a:satMod val="115000"/>
                </a:srgbClr>
              </a:gs>
              <a:gs pos="50000">
                <a:srgbClr val="0070C0">
                  <a:shade val="67500"/>
                  <a:satMod val="115000"/>
                </a:srgbClr>
              </a:gs>
              <a:gs pos="100000">
                <a:srgbClr val="0070C0">
                  <a:shade val="100000"/>
                  <a:satMod val="115000"/>
                </a:srgbClr>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Vision</a:t>
            </a:r>
          </a:p>
        </p:txBody>
      </p:sp>
      <p:sp>
        <p:nvSpPr>
          <p:cNvPr id="11" name="Rectangle 10">
            <a:extLst>
              <a:ext uri="{FF2B5EF4-FFF2-40B4-BE49-F238E27FC236}">
                <a16:creationId xmlns:a16="http://schemas.microsoft.com/office/drawing/2014/main" id="{C0FDF208-E9A8-40B3-8533-CA83B4CCAE99}"/>
              </a:ext>
            </a:extLst>
          </p:cNvPr>
          <p:cNvSpPr/>
          <p:nvPr/>
        </p:nvSpPr>
        <p:spPr>
          <a:xfrm>
            <a:off x="19024" y="2598423"/>
            <a:ext cx="812499" cy="775500"/>
          </a:xfrm>
          <a:prstGeom prst="rect">
            <a:avLst/>
          </a:prstGeom>
          <a:gradFill flip="none" rotWithShape="1">
            <a:gsLst>
              <a:gs pos="0">
                <a:srgbClr val="92D050"/>
              </a:gs>
              <a:gs pos="49000">
                <a:srgbClr val="92D050"/>
              </a:gs>
              <a:gs pos="100000">
                <a:schemeClr val="tx1">
                  <a:alpha val="53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a:ea typeface="Open Sans" panose="020B0606030504020204" pitchFamily="34" charset="0"/>
                <a:cs typeface="Open Sans" panose="020B0606030504020204" pitchFamily="34" charset="0"/>
              </a:rPr>
              <a:t>2</a:t>
            </a:r>
          </a:p>
        </p:txBody>
      </p:sp>
      <p:sp>
        <p:nvSpPr>
          <p:cNvPr id="12" name="Freeform 86">
            <a:extLst>
              <a:ext uri="{FF2B5EF4-FFF2-40B4-BE49-F238E27FC236}">
                <a16:creationId xmlns:a16="http://schemas.microsoft.com/office/drawing/2014/main" id="{947695D3-893C-4D42-9EED-7ED7C6CDC9CB}"/>
              </a:ext>
            </a:extLst>
          </p:cNvPr>
          <p:cNvSpPr/>
          <p:nvPr/>
        </p:nvSpPr>
        <p:spPr>
          <a:xfrm>
            <a:off x="821646" y="2167695"/>
            <a:ext cx="668613" cy="1227938"/>
          </a:xfrm>
          <a:custGeom>
            <a:avLst/>
            <a:gdLst>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67719 h 995250"/>
              <a:gd name="connsiteX8" fmla="*/ 556244 w 556244"/>
              <a:gd name="connsiteY8" fmla="*/ 0 h 9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44" h="995250">
                <a:moveTo>
                  <a:pt x="556244" y="0"/>
                </a:moveTo>
                <a:lnTo>
                  <a:pt x="556244" y="148222"/>
                </a:lnTo>
                <a:lnTo>
                  <a:pt x="556244" y="847028"/>
                </a:lnTo>
                <a:lnTo>
                  <a:pt x="556244" y="995250"/>
                </a:lnTo>
                <a:lnTo>
                  <a:pt x="0" y="995250"/>
                </a:lnTo>
                <a:cubicBezTo>
                  <a:pt x="106" y="945843"/>
                  <a:pt x="211" y="896435"/>
                  <a:pt x="317" y="847028"/>
                </a:cubicBezTo>
                <a:lnTo>
                  <a:pt x="0" y="847028"/>
                </a:lnTo>
                <a:cubicBezTo>
                  <a:pt x="334" y="687258"/>
                  <a:pt x="667" y="527489"/>
                  <a:pt x="1001" y="367719"/>
                </a:cubicBezTo>
                <a:cubicBezTo>
                  <a:pt x="186082" y="241399"/>
                  <a:pt x="371163" y="126320"/>
                  <a:pt x="556244" y="0"/>
                </a:cubicBezTo>
                <a:close/>
              </a:path>
            </a:pathLst>
          </a:custGeom>
          <a:gradFill flip="none" rotWithShape="1">
            <a:gsLst>
              <a:gs pos="0">
                <a:srgbClr val="92D050"/>
              </a:gs>
              <a:gs pos="49000">
                <a:srgbClr val="92D050"/>
              </a:gs>
              <a:gs pos="0">
                <a:schemeClr val="tx1">
                  <a:alpha val="53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Pentagon 64">
            <a:extLst>
              <a:ext uri="{FF2B5EF4-FFF2-40B4-BE49-F238E27FC236}">
                <a16:creationId xmlns:a16="http://schemas.microsoft.com/office/drawing/2014/main" id="{B833832B-1825-44C8-823F-8F972D02E7B9}"/>
              </a:ext>
            </a:extLst>
          </p:cNvPr>
          <p:cNvSpPr/>
          <p:nvPr/>
        </p:nvSpPr>
        <p:spPr>
          <a:xfrm>
            <a:off x="1480606" y="2157928"/>
            <a:ext cx="5314909" cy="1267616"/>
          </a:xfrm>
          <a:prstGeom prst="homePlate">
            <a:avLst>
              <a:gd name="adj" fmla="val 2508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Commitment </a:t>
            </a:r>
          </a:p>
        </p:txBody>
      </p:sp>
      <p:sp>
        <p:nvSpPr>
          <p:cNvPr id="14" name="Rectangle 13">
            <a:extLst>
              <a:ext uri="{FF2B5EF4-FFF2-40B4-BE49-F238E27FC236}">
                <a16:creationId xmlns:a16="http://schemas.microsoft.com/office/drawing/2014/main" id="{CC05A636-C830-438B-A4B1-0C79BDBB9F31}"/>
              </a:ext>
            </a:extLst>
          </p:cNvPr>
          <p:cNvSpPr/>
          <p:nvPr/>
        </p:nvSpPr>
        <p:spPr>
          <a:xfrm>
            <a:off x="0" y="3379697"/>
            <a:ext cx="807816" cy="779440"/>
          </a:xfrm>
          <a:prstGeom prst="rect">
            <a:avLst/>
          </a:prstGeom>
          <a:gradFill flip="none" rotWithShape="1">
            <a:gsLst>
              <a:gs pos="0">
                <a:schemeClr val="tx2"/>
              </a:gs>
              <a:gs pos="50000">
                <a:schemeClr val="tx2"/>
              </a:gs>
              <a:gs pos="100000">
                <a:schemeClr val="tx2"/>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a:ea typeface="Open Sans" panose="020B0606030504020204" pitchFamily="34" charset="0"/>
                <a:cs typeface="Open Sans" panose="020B0606030504020204" pitchFamily="34" charset="0"/>
              </a:rPr>
              <a:t>3</a:t>
            </a:r>
          </a:p>
        </p:txBody>
      </p:sp>
      <p:sp>
        <p:nvSpPr>
          <p:cNvPr id="15" name="Freeform 89">
            <a:extLst>
              <a:ext uri="{FF2B5EF4-FFF2-40B4-BE49-F238E27FC236}">
                <a16:creationId xmlns:a16="http://schemas.microsoft.com/office/drawing/2014/main" id="{90423C05-0BF5-42F5-B4B7-5B15D373B4B9}"/>
              </a:ext>
            </a:extLst>
          </p:cNvPr>
          <p:cNvSpPr/>
          <p:nvPr/>
        </p:nvSpPr>
        <p:spPr>
          <a:xfrm flipV="1">
            <a:off x="784502" y="3373216"/>
            <a:ext cx="695880" cy="1207617"/>
          </a:xfrm>
          <a:custGeom>
            <a:avLst/>
            <a:gdLst>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95250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 name="connsiteX0" fmla="*/ 556244 w 556244"/>
              <a:gd name="connsiteY0" fmla="*/ 0 h 995250"/>
              <a:gd name="connsiteX1" fmla="*/ 556244 w 556244"/>
              <a:gd name="connsiteY1" fmla="*/ 148222 h 995250"/>
              <a:gd name="connsiteX2" fmla="*/ 556244 w 556244"/>
              <a:gd name="connsiteY2" fmla="*/ 847028 h 995250"/>
              <a:gd name="connsiteX3" fmla="*/ 556244 w 556244"/>
              <a:gd name="connsiteY3" fmla="*/ 970818 h 995250"/>
              <a:gd name="connsiteX4" fmla="*/ 0 w 556244"/>
              <a:gd name="connsiteY4" fmla="*/ 995250 h 995250"/>
              <a:gd name="connsiteX5" fmla="*/ 317 w 556244"/>
              <a:gd name="connsiteY5" fmla="*/ 847028 h 995250"/>
              <a:gd name="connsiteX6" fmla="*/ 0 w 556244"/>
              <a:gd name="connsiteY6" fmla="*/ 847028 h 995250"/>
              <a:gd name="connsiteX7" fmla="*/ 1001 w 556244"/>
              <a:gd name="connsiteY7" fmla="*/ 378960 h 995250"/>
              <a:gd name="connsiteX8" fmla="*/ 556244 w 556244"/>
              <a:gd name="connsiteY8" fmla="*/ 0 h 995250"/>
              <a:gd name="connsiteX0" fmla="*/ 556244 w 556244"/>
              <a:gd name="connsiteY0" fmla="*/ 0 h 960334"/>
              <a:gd name="connsiteX1" fmla="*/ 556244 w 556244"/>
              <a:gd name="connsiteY1" fmla="*/ 113306 h 960334"/>
              <a:gd name="connsiteX2" fmla="*/ 556244 w 556244"/>
              <a:gd name="connsiteY2" fmla="*/ 812112 h 960334"/>
              <a:gd name="connsiteX3" fmla="*/ 556244 w 556244"/>
              <a:gd name="connsiteY3" fmla="*/ 935902 h 960334"/>
              <a:gd name="connsiteX4" fmla="*/ 0 w 556244"/>
              <a:gd name="connsiteY4" fmla="*/ 960334 h 960334"/>
              <a:gd name="connsiteX5" fmla="*/ 317 w 556244"/>
              <a:gd name="connsiteY5" fmla="*/ 812112 h 960334"/>
              <a:gd name="connsiteX6" fmla="*/ 0 w 556244"/>
              <a:gd name="connsiteY6" fmla="*/ 812112 h 960334"/>
              <a:gd name="connsiteX7" fmla="*/ 1001 w 556244"/>
              <a:gd name="connsiteY7" fmla="*/ 344044 h 960334"/>
              <a:gd name="connsiteX8" fmla="*/ 556244 w 556244"/>
              <a:gd name="connsiteY8" fmla="*/ 0 h 960334"/>
              <a:gd name="connsiteX0" fmla="*/ 556244 w 556244"/>
              <a:gd name="connsiteY0" fmla="*/ 0 h 960334"/>
              <a:gd name="connsiteX1" fmla="*/ 556244 w 556244"/>
              <a:gd name="connsiteY1" fmla="*/ 113306 h 960334"/>
              <a:gd name="connsiteX2" fmla="*/ 556244 w 556244"/>
              <a:gd name="connsiteY2" fmla="*/ 812112 h 960334"/>
              <a:gd name="connsiteX3" fmla="*/ 556244 w 556244"/>
              <a:gd name="connsiteY3" fmla="*/ 940459 h 960334"/>
              <a:gd name="connsiteX4" fmla="*/ 0 w 556244"/>
              <a:gd name="connsiteY4" fmla="*/ 960334 h 960334"/>
              <a:gd name="connsiteX5" fmla="*/ 317 w 556244"/>
              <a:gd name="connsiteY5" fmla="*/ 812112 h 960334"/>
              <a:gd name="connsiteX6" fmla="*/ 0 w 556244"/>
              <a:gd name="connsiteY6" fmla="*/ 812112 h 960334"/>
              <a:gd name="connsiteX7" fmla="*/ 1001 w 556244"/>
              <a:gd name="connsiteY7" fmla="*/ 344044 h 960334"/>
              <a:gd name="connsiteX8" fmla="*/ 556244 w 556244"/>
              <a:gd name="connsiteY8" fmla="*/ 0 h 96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44" h="960334">
                <a:moveTo>
                  <a:pt x="556244" y="0"/>
                </a:moveTo>
                <a:lnTo>
                  <a:pt x="556244" y="113306"/>
                </a:lnTo>
                <a:lnTo>
                  <a:pt x="556244" y="812112"/>
                </a:lnTo>
                <a:lnTo>
                  <a:pt x="556244" y="940459"/>
                </a:lnTo>
                <a:lnTo>
                  <a:pt x="0" y="960334"/>
                </a:lnTo>
                <a:cubicBezTo>
                  <a:pt x="106" y="910927"/>
                  <a:pt x="211" y="861519"/>
                  <a:pt x="317" y="812112"/>
                </a:cubicBezTo>
                <a:lnTo>
                  <a:pt x="0" y="812112"/>
                </a:lnTo>
                <a:cubicBezTo>
                  <a:pt x="334" y="656089"/>
                  <a:pt x="667" y="500067"/>
                  <a:pt x="1001" y="344044"/>
                </a:cubicBezTo>
                <a:lnTo>
                  <a:pt x="556244" y="0"/>
                </a:lnTo>
                <a:close/>
              </a:path>
            </a:pathLst>
          </a:custGeom>
          <a:gradFill flip="none" rotWithShape="1">
            <a:gsLst>
              <a:gs pos="0">
                <a:srgbClr val="00B0F0">
                  <a:alpha val="52000"/>
                </a:srgbClr>
              </a:gs>
              <a:gs pos="50000">
                <a:schemeClr val="tx2"/>
              </a:gs>
              <a:gs pos="100000">
                <a:schemeClr val="tx2"/>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Pentagon 65">
            <a:extLst>
              <a:ext uri="{FF2B5EF4-FFF2-40B4-BE49-F238E27FC236}">
                <a16:creationId xmlns:a16="http://schemas.microsoft.com/office/drawing/2014/main" id="{A346AE1D-4F49-4D23-ABA8-E9D6CE5BFA6D}"/>
              </a:ext>
            </a:extLst>
          </p:cNvPr>
          <p:cNvSpPr/>
          <p:nvPr/>
        </p:nvSpPr>
        <p:spPr>
          <a:xfrm>
            <a:off x="1449521" y="3368917"/>
            <a:ext cx="5957141" cy="1190355"/>
          </a:xfrm>
          <a:prstGeom prst="homePlate">
            <a:avLst>
              <a:gd name="adj" fmla="val 24618"/>
            </a:avLst>
          </a:prstGeom>
          <a:gradFill>
            <a:gsLst>
              <a:gs pos="0">
                <a:srgbClr val="00B0F0"/>
              </a:gs>
              <a:gs pos="50000">
                <a:schemeClr val="tx2"/>
              </a:gs>
              <a:gs pos="100000">
                <a:schemeClr val="tx2"/>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Enthusiasm</a:t>
            </a:r>
            <a:r>
              <a:rPr kumimoji="0" lang="en-US"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p:txBody>
      </p:sp>
      <p:sp>
        <p:nvSpPr>
          <p:cNvPr id="17" name="Rectangle 16">
            <a:extLst>
              <a:ext uri="{FF2B5EF4-FFF2-40B4-BE49-F238E27FC236}">
                <a16:creationId xmlns:a16="http://schemas.microsoft.com/office/drawing/2014/main" id="{678B360D-2749-471B-8872-0E59EB7A4D7F}"/>
              </a:ext>
            </a:extLst>
          </p:cNvPr>
          <p:cNvSpPr/>
          <p:nvPr/>
        </p:nvSpPr>
        <p:spPr>
          <a:xfrm>
            <a:off x="0" y="4162819"/>
            <a:ext cx="807816" cy="721740"/>
          </a:xfrm>
          <a:prstGeom prst="rect">
            <a:avLst/>
          </a:prstGeom>
          <a:gradFill flip="none" rotWithShape="1">
            <a:gsLst>
              <a:gs pos="0">
                <a:srgbClr val="92D050"/>
              </a:gs>
              <a:gs pos="50000">
                <a:srgbClr val="92D050"/>
              </a:gs>
              <a:gs pos="100000">
                <a:schemeClr val="tx1">
                  <a:alpha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a:ea typeface="Open Sans" panose="020B0606030504020204" pitchFamily="34" charset="0"/>
                <a:cs typeface="Open Sans" panose="020B0606030504020204" pitchFamily="34" charset="0"/>
              </a:rPr>
              <a:t>4</a:t>
            </a:r>
          </a:p>
        </p:txBody>
      </p:sp>
      <p:sp>
        <p:nvSpPr>
          <p:cNvPr id="18" name="Freeform 88">
            <a:extLst>
              <a:ext uri="{FF2B5EF4-FFF2-40B4-BE49-F238E27FC236}">
                <a16:creationId xmlns:a16="http://schemas.microsoft.com/office/drawing/2014/main" id="{BBF779AB-9ABD-4B04-8441-27F223DC99BF}"/>
              </a:ext>
            </a:extLst>
          </p:cNvPr>
          <p:cNvSpPr/>
          <p:nvPr/>
        </p:nvSpPr>
        <p:spPr>
          <a:xfrm flipV="1">
            <a:off x="784501" y="4121055"/>
            <a:ext cx="668613" cy="1582812"/>
          </a:xfrm>
          <a:custGeom>
            <a:avLst/>
            <a:gdLst>
              <a:gd name="connsiteX0" fmla="*/ 555980 w 555980"/>
              <a:gd name="connsiteY0" fmla="*/ 0 h 1354334"/>
              <a:gd name="connsiteX1" fmla="*/ 555980 w 555980"/>
              <a:gd name="connsiteY1" fmla="*/ 968242 h 1354334"/>
              <a:gd name="connsiteX2" fmla="*/ 0 w 555980"/>
              <a:gd name="connsiteY2" fmla="*/ 1354334 h 1354334"/>
              <a:gd name="connsiteX3" fmla="*/ 737 w 555980"/>
              <a:gd name="connsiteY3" fmla="*/ 709226 h 1354334"/>
              <a:gd name="connsiteX4" fmla="*/ 555980 w 555980"/>
              <a:gd name="connsiteY4" fmla="*/ 0 h 1354334"/>
              <a:gd name="connsiteX0" fmla="*/ 555980 w 555980"/>
              <a:gd name="connsiteY0" fmla="*/ 0 h 1354334"/>
              <a:gd name="connsiteX1" fmla="*/ 555980 w 555980"/>
              <a:gd name="connsiteY1" fmla="*/ 976179 h 1354334"/>
              <a:gd name="connsiteX2" fmla="*/ 0 w 555980"/>
              <a:gd name="connsiteY2" fmla="*/ 1354334 h 1354334"/>
              <a:gd name="connsiteX3" fmla="*/ 737 w 555980"/>
              <a:gd name="connsiteY3" fmla="*/ 709226 h 1354334"/>
              <a:gd name="connsiteX4" fmla="*/ 555980 w 555980"/>
              <a:gd name="connsiteY4" fmla="*/ 0 h 1354334"/>
              <a:gd name="connsiteX0" fmla="*/ 555980 w 555980"/>
              <a:gd name="connsiteY0" fmla="*/ 0 h 1338057"/>
              <a:gd name="connsiteX1" fmla="*/ 555980 w 555980"/>
              <a:gd name="connsiteY1" fmla="*/ 976179 h 1338057"/>
              <a:gd name="connsiteX2" fmla="*/ 0 w 555980"/>
              <a:gd name="connsiteY2" fmla="*/ 1338057 h 1338057"/>
              <a:gd name="connsiteX3" fmla="*/ 737 w 555980"/>
              <a:gd name="connsiteY3" fmla="*/ 709226 h 1338057"/>
              <a:gd name="connsiteX4" fmla="*/ 555980 w 555980"/>
              <a:gd name="connsiteY4" fmla="*/ 0 h 1338057"/>
              <a:gd name="connsiteX0" fmla="*/ 555980 w 555980"/>
              <a:gd name="connsiteY0" fmla="*/ 0 h 1365708"/>
              <a:gd name="connsiteX1" fmla="*/ 555980 w 555980"/>
              <a:gd name="connsiteY1" fmla="*/ 976179 h 1365708"/>
              <a:gd name="connsiteX2" fmla="*/ 0 w 555980"/>
              <a:gd name="connsiteY2" fmla="*/ 1365708 h 1365708"/>
              <a:gd name="connsiteX3" fmla="*/ 737 w 555980"/>
              <a:gd name="connsiteY3" fmla="*/ 709226 h 1365708"/>
              <a:gd name="connsiteX4" fmla="*/ 555980 w 555980"/>
              <a:gd name="connsiteY4" fmla="*/ 0 h 1365708"/>
              <a:gd name="connsiteX0" fmla="*/ 555980 w 559229"/>
              <a:gd name="connsiteY0" fmla="*/ 0 h 1365708"/>
              <a:gd name="connsiteX1" fmla="*/ 559229 w 559229"/>
              <a:gd name="connsiteY1" fmla="*/ 1012142 h 1365708"/>
              <a:gd name="connsiteX2" fmla="*/ 0 w 559229"/>
              <a:gd name="connsiteY2" fmla="*/ 1365708 h 1365708"/>
              <a:gd name="connsiteX3" fmla="*/ 737 w 559229"/>
              <a:gd name="connsiteY3" fmla="*/ 709226 h 1365708"/>
              <a:gd name="connsiteX4" fmla="*/ 555980 w 559229"/>
              <a:gd name="connsiteY4" fmla="*/ 0 h 1365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229" h="1365708">
                <a:moveTo>
                  <a:pt x="555980" y="0"/>
                </a:moveTo>
                <a:lnTo>
                  <a:pt x="559229" y="1012142"/>
                </a:lnTo>
                <a:cubicBezTo>
                  <a:pt x="373902" y="1138194"/>
                  <a:pt x="185327" y="1239656"/>
                  <a:pt x="0" y="1365708"/>
                </a:cubicBezTo>
                <a:cubicBezTo>
                  <a:pt x="246" y="1150672"/>
                  <a:pt x="491" y="924262"/>
                  <a:pt x="737" y="709226"/>
                </a:cubicBezTo>
                <a:lnTo>
                  <a:pt x="555980" y="0"/>
                </a:lnTo>
                <a:close/>
              </a:path>
            </a:pathLst>
          </a:custGeom>
          <a:gradFill>
            <a:gsLst>
              <a:gs pos="0">
                <a:srgbClr val="92D050"/>
              </a:gs>
              <a:gs pos="50000">
                <a:srgbClr val="92D050"/>
              </a:gs>
              <a:gs pos="100000">
                <a:schemeClr val="tx1">
                  <a:alpha val="50000"/>
                </a:schemeClr>
              </a:gs>
            </a:gsLst>
            <a:lin ang="2700000" scaled="1"/>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Pentagon 66">
            <a:extLst>
              <a:ext uri="{FF2B5EF4-FFF2-40B4-BE49-F238E27FC236}">
                <a16:creationId xmlns:a16="http://schemas.microsoft.com/office/drawing/2014/main" id="{53B2E7A2-BF02-4C5C-A465-2E98715AA30F}"/>
              </a:ext>
            </a:extLst>
          </p:cNvPr>
          <p:cNvSpPr/>
          <p:nvPr/>
        </p:nvSpPr>
        <p:spPr>
          <a:xfrm>
            <a:off x="1439166" y="4559272"/>
            <a:ext cx="6965058" cy="1144595"/>
          </a:xfrm>
          <a:prstGeom prst="homePlate">
            <a:avLst>
              <a:gd name="adj" fmla="val 24745"/>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Curiosity</a:t>
            </a:r>
            <a:r>
              <a:rPr kumimoji="0" lang="en-US"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p:txBody>
      </p:sp>
      <p:sp>
        <p:nvSpPr>
          <p:cNvPr id="3" name="TextBox 2">
            <a:extLst>
              <a:ext uri="{FF2B5EF4-FFF2-40B4-BE49-F238E27FC236}">
                <a16:creationId xmlns:a16="http://schemas.microsoft.com/office/drawing/2014/main" id="{E58096E1-EC9A-5CFF-E4BE-32CDD86E777D}"/>
              </a:ext>
            </a:extLst>
          </p:cNvPr>
          <p:cNvSpPr txBox="1"/>
          <p:nvPr/>
        </p:nvSpPr>
        <p:spPr>
          <a:xfrm>
            <a:off x="9032099" y="0"/>
            <a:ext cx="2777840" cy="708758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B0F0"/>
              </a:buClr>
              <a:buSzTx/>
              <a:buFontTx/>
              <a:buNone/>
              <a:tabLst/>
              <a:defRPr/>
            </a:pPr>
            <a:endParaRPr kumimoji="0" lang="en-US" altLang="en-US" sz="18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50000"/>
              </a:lnSpc>
              <a:spcBef>
                <a:spcPts val="0"/>
              </a:spcBef>
              <a:spcAft>
                <a:spcPts val="1200"/>
              </a:spcAft>
              <a:buClr>
                <a:srgbClr val="00B0F0"/>
              </a:buClr>
              <a:buSzTx/>
              <a:buFontTx/>
              <a:buNone/>
              <a:tabLst/>
              <a:defRPr/>
            </a:pPr>
            <a:r>
              <a:rPr kumimoji="0" lang="en-US" altLang="en-US" sz="32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5 </a:t>
            </a:r>
          </a:p>
          <a:p>
            <a:pPr marL="0" marR="0" lvl="0" indent="0" algn="l" defTabSz="914400" rtl="0" eaLnBrk="1" fontAlgn="auto" latinLnBrk="0" hangingPunct="1">
              <a:lnSpc>
                <a:spcPct val="150000"/>
              </a:lnSpc>
              <a:spcBef>
                <a:spcPts val="0"/>
              </a:spcBef>
              <a:spcAft>
                <a:spcPts val="1200"/>
              </a:spcAft>
              <a:buClr>
                <a:srgbClr val="00B0F0"/>
              </a:buClr>
              <a:buSzTx/>
              <a:buFontTx/>
              <a:buNone/>
              <a:tabLst/>
              <a:defRPr/>
            </a:pPr>
            <a:r>
              <a:rPr kumimoji="0" lang="en-US" altLang="en-US" sz="32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Willingness and ability to share time , information, ideas, responsibility and spotlight</a:t>
            </a:r>
          </a:p>
          <a:p>
            <a:pPr marL="0" marR="0" lvl="0" indent="0" algn="l" defTabSz="914400" rtl="0" eaLnBrk="1" fontAlgn="auto" latinLnBrk="0" hangingPunct="1">
              <a:lnSpc>
                <a:spcPct val="150000"/>
              </a:lnSpc>
              <a:spcBef>
                <a:spcPts val="0"/>
              </a:spcBef>
              <a:spcAft>
                <a:spcPts val="0"/>
              </a:spcAft>
              <a:buClr>
                <a:srgbClr val="00B0F0"/>
              </a:buClr>
              <a:buSzTx/>
              <a:buFontTx/>
              <a:buNone/>
              <a:tabLst/>
              <a:defRPr/>
            </a:pPr>
            <a:endParaRPr kumimoji="0" lang="en-US" altLang="en-US" sz="1800" b="1" i="0" u="none" strike="noStrike" kern="1200" cap="none" spc="0" normalizeH="0" baseline="0" noProof="0" dirty="0">
              <a:ln>
                <a:noFill/>
              </a:ln>
              <a:solidFill>
                <a:srgbClr val="00549B"/>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4021682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2F285-D87B-C06E-6403-38D12A4DD22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NEW Chapter Tools Available in CIQ</a:t>
            </a:r>
          </a:p>
        </p:txBody>
      </p:sp>
      <p:sp>
        <p:nvSpPr>
          <p:cNvPr id="5" name="Text Placeholder 4">
            <a:extLst>
              <a:ext uri="{FF2B5EF4-FFF2-40B4-BE49-F238E27FC236}">
                <a16:creationId xmlns:a16="http://schemas.microsoft.com/office/drawing/2014/main" id="{2AE87F2F-49A9-E2D7-7E61-DD00275C4450}"/>
              </a:ext>
            </a:extLst>
          </p:cNvPr>
          <p:cNvSpPr>
            <a:spLocks noGrp="1"/>
          </p:cNvSpPr>
          <p:nvPr>
            <p:ph type="body" idx="1"/>
          </p:nvPr>
        </p:nvSpPr>
        <p:spPr/>
        <p:txBody>
          <a:bodyPr>
            <a:normAutofit fontScale="92500"/>
          </a:bodyPr>
          <a:lstStyle/>
          <a:p>
            <a:r>
              <a:rPr lang="en-US" dirty="0"/>
              <a:t>Link your chapter’s event page to the Chapter Meetings page on ashrae.org. </a:t>
            </a:r>
          </a:p>
        </p:txBody>
      </p:sp>
      <p:sp>
        <p:nvSpPr>
          <p:cNvPr id="4" name="TextBox 3">
            <a:extLst>
              <a:ext uri="{FF2B5EF4-FFF2-40B4-BE49-F238E27FC236}">
                <a16:creationId xmlns:a16="http://schemas.microsoft.com/office/drawing/2014/main" id="{A5730073-EDBB-7808-BAEC-562634F59594}"/>
              </a:ext>
            </a:extLst>
          </p:cNvPr>
          <p:cNvSpPr txBox="1"/>
          <p:nvPr/>
        </p:nvSpPr>
        <p:spPr>
          <a:xfrm>
            <a:off x="838200" y="2522461"/>
            <a:ext cx="33427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Update “Chapter Settings” in CIQ:</a:t>
            </a:r>
          </a:p>
        </p:txBody>
      </p:sp>
      <p:pic>
        <p:nvPicPr>
          <p:cNvPr id="7" name="Picture 6" descr="A screenshot of a computer&#10;&#10;Description automatically generated">
            <a:extLst>
              <a:ext uri="{FF2B5EF4-FFF2-40B4-BE49-F238E27FC236}">
                <a16:creationId xmlns:a16="http://schemas.microsoft.com/office/drawing/2014/main" id="{5606B36B-B44A-397A-CBCE-4ED3A8292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63" y="2941608"/>
            <a:ext cx="5262601" cy="1895489"/>
          </a:xfrm>
          <a:prstGeom prst="rect">
            <a:avLst/>
          </a:prstGeom>
        </p:spPr>
      </p:pic>
      <p:pic>
        <p:nvPicPr>
          <p:cNvPr id="9" name="Picture 8">
            <a:extLst>
              <a:ext uri="{FF2B5EF4-FFF2-40B4-BE49-F238E27FC236}">
                <a16:creationId xmlns:a16="http://schemas.microsoft.com/office/drawing/2014/main" id="{4A1ECBDE-C9C3-0385-0E29-C7C177ED5D0D}"/>
              </a:ext>
            </a:extLst>
          </p:cNvPr>
          <p:cNvPicPr>
            <a:picLocks noChangeAspect="1"/>
          </p:cNvPicPr>
          <p:nvPr/>
        </p:nvPicPr>
        <p:blipFill>
          <a:blip r:embed="rId4"/>
          <a:stretch>
            <a:fillRect/>
          </a:stretch>
        </p:blipFill>
        <p:spPr>
          <a:xfrm>
            <a:off x="6293469" y="2387307"/>
            <a:ext cx="4939937" cy="3151339"/>
          </a:xfrm>
          <a:prstGeom prst="rect">
            <a:avLst/>
          </a:prstGeom>
        </p:spPr>
      </p:pic>
      <p:sp>
        <p:nvSpPr>
          <p:cNvPr id="10" name="Rectangle 9">
            <a:extLst>
              <a:ext uri="{FF2B5EF4-FFF2-40B4-BE49-F238E27FC236}">
                <a16:creationId xmlns:a16="http://schemas.microsoft.com/office/drawing/2014/main" id="{0E71CE79-3408-5CBC-4E76-A09B01DC33A5}"/>
              </a:ext>
            </a:extLst>
          </p:cNvPr>
          <p:cNvSpPr/>
          <p:nvPr/>
        </p:nvSpPr>
        <p:spPr>
          <a:xfrm>
            <a:off x="4723349" y="3254003"/>
            <a:ext cx="384679" cy="54233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no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EB2F5D5F-F5E8-832A-3CD3-E78D2719B45A}"/>
              </a:ext>
            </a:extLst>
          </p:cNvPr>
          <p:cNvCxnSpPr>
            <a:cxnSpLocks/>
          </p:cNvCxnSpPr>
          <p:nvPr/>
        </p:nvCxnSpPr>
        <p:spPr>
          <a:xfrm>
            <a:off x="7182770" y="3739581"/>
            <a:ext cx="139367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5B53182-03DB-833B-BC26-585DE57CA3EE}"/>
              </a:ext>
            </a:extLst>
          </p:cNvPr>
          <p:cNvCxnSpPr>
            <a:cxnSpLocks/>
          </p:cNvCxnSpPr>
          <p:nvPr/>
        </p:nvCxnSpPr>
        <p:spPr>
          <a:xfrm>
            <a:off x="6774969" y="4112698"/>
            <a:ext cx="139367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71DC915-410E-E15F-5F6B-CF623DE121BA}"/>
              </a:ext>
            </a:extLst>
          </p:cNvPr>
          <p:cNvCxnSpPr>
            <a:cxnSpLocks/>
          </p:cNvCxnSpPr>
          <p:nvPr/>
        </p:nvCxnSpPr>
        <p:spPr>
          <a:xfrm>
            <a:off x="6774969" y="4276659"/>
            <a:ext cx="139367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BC8820C-B2D8-D1C6-BE8E-749F99D891D8}"/>
              </a:ext>
            </a:extLst>
          </p:cNvPr>
          <p:cNvCxnSpPr>
            <a:cxnSpLocks/>
          </p:cNvCxnSpPr>
          <p:nvPr/>
        </p:nvCxnSpPr>
        <p:spPr>
          <a:xfrm>
            <a:off x="6774969" y="4446927"/>
            <a:ext cx="139367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4FFBB8-A877-01EA-806F-51FAAC2C7B5B}"/>
              </a:ext>
            </a:extLst>
          </p:cNvPr>
          <p:cNvCxnSpPr>
            <a:cxnSpLocks/>
          </p:cNvCxnSpPr>
          <p:nvPr/>
        </p:nvCxnSpPr>
        <p:spPr>
          <a:xfrm>
            <a:off x="6774969" y="4604582"/>
            <a:ext cx="139367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7CD96A3-9E53-4BA7-FEAA-33515136A09F}"/>
              </a:ext>
            </a:extLst>
          </p:cNvPr>
          <p:cNvCxnSpPr>
            <a:cxnSpLocks/>
          </p:cNvCxnSpPr>
          <p:nvPr/>
        </p:nvCxnSpPr>
        <p:spPr>
          <a:xfrm>
            <a:off x="6774969" y="4768544"/>
            <a:ext cx="139367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106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0CE9E-08A5-367A-3BA5-94590CD4917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Chapter Settings: Chapter Events</a:t>
            </a:r>
          </a:p>
        </p:txBody>
      </p:sp>
      <p:sp>
        <p:nvSpPr>
          <p:cNvPr id="4" name="Text Placeholder 3">
            <a:extLst>
              <a:ext uri="{FF2B5EF4-FFF2-40B4-BE49-F238E27FC236}">
                <a16:creationId xmlns:a16="http://schemas.microsoft.com/office/drawing/2014/main" id="{43A31EF6-6B8E-1663-43D4-C8E87C38822C}"/>
              </a:ext>
            </a:extLst>
          </p:cNvPr>
          <p:cNvSpPr>
            <a:spLocks noGrp="1"/>
          </p:cNvSpPr>
          <p:nvPr>
            <p:ph type="body" idx="1"/>
          </p:nvPr>
        </p:nvSpPr>
        <p:spPr>
          <a:xfrm>
            <a:off x="609599" y="1333627"/>
            <a:ext cx="11233212" cy="639762"/>
          </a:xfrm>
        </p:spPr>
        <p:txBody>
          <a:bodyPr>
            <a:normAutofit fontScale="92500"/>
          </a:bodyPr>
          <a:lstStyle/>
          <a:p>
            <a:r>
              <a:rPr lang="en-US" dirty="0"/>
              <a:t>Updates shown on Chapter Meetings and Find my nearest ASHRAE Chapter map:</a:t>
            </a:r>
          </a:p>
        </p:txBody>
      </p:sp>
      <p:sp>
        <p:nvSpPr>
          <p:cNvPr id="6" name="Content Placeholder 5">
            <a:extLst>
              <a:ext uri="{FF2B5EF4-FFF2-40B4-BE49-F238E27FC236}">
                <a16:creationId xmlns:a16="http://schemas.microsoft.com/office/drawing/2014/main" id="{D1159DDA-ED08-DCB7-E4F0-5AA6DBC40985}"/>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3C1750AD-5C5B-19DC-8DD3-3E80BA02721A}"/>
              </a:ext>
            </a:extLst>
          </p:cNvPr>
          <p:cNvPicPr>
            <a:picLocks noChangeAspect="1"/>
          </p:cNvPicPr>
          <p:nvPr/>
        </p:nvPicPr>
        <p:blipFill rotWithShape="1">
          <a:blip r:embed="rId3"/>
          <a:srcRect l="5000" t="7752" r="63197" b="54725"/>
          <a:stretch/>
        </p:blipFill>
        <p:spPr>
          <a:xfrm>
            <a:off x="434340" y="2233400"/>
            <a:ext cx="5316792" cy="2240409"/>
          </a:xfrm>
          <a:prstGeom prst="rect">
            <a:avLst/>
          </a:prstGeom>
        </p:spPr>
      </p:pic>
      <p:sp>
        <p:nvSpPr>
          <p:cNvPr id="9" name="Rectangle 8">
            <a:extLst>
              <a:ext uri="{FF2B5EF4-FFF2-40B4-BE49-F238E27FC236}">
                <a16:creationId xmlns:a16="http://schemas.microsoft.com/office/drawing/2014/main" id="{C2184340-6B44-2CF0-89FF-CCABBEB09228}"/>
              </a:ext>
            </a:extLst>
          </p:cNvPr>
          <p:cNvSpPr/>
          <p:nvPr/>
        </p:nvSpPr>
        <p:spPr>
          <a:xfrm>
            <a:off x="957358" y="3484232"/>
            <a:ext cx="901103" cy="17797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7E583F2-9607-F06B-F2D8-DE9EB4092795}"/>
              </a:ext>
            </a:extLst>
          </p:cNvPr>
          <p:cNvPicPr>
            <a:picLocks noChangeAspect="1"/>
          </p:cNvPicPr>
          <p:nvPr/>
        </p:nvPicPr>
        <p:blipFill>
          <a:blip r:embed="rId4"/>
          <a:stretch>
            <a:fillRect/>
          </a:stretch>
        </p:blipFill>
        <p:spPr>
          <a:xfrm>
            <a:off x="761796" y="4547247"/>
            <a:ext cx="4661880" cy="1878009"/>
          </a:xfrm>
          <a:prstGeom prst="rect">
            <a:avLst/>
          </a:prstGeom>
        </p:spPr>
      </p:pic>
      <p:pic>
        <p:nvPicPr>
          <p:cNvPr id="13" name="Picture 12">
            <a:extLst>
              <a:ext uri="{FF2B5EF4-FFF2-40B4-BE49-F238E27FC236}">
                <a16:creationId xmlns:a16="http://schemas.microsoft.com/office/drawing/2014/main" id="{CEEB1637-5081-A722-7802-F20D505EDBD3}"/>
              </a:ext>
            </a:extLst>
          </p:cNvPr>
          <p:cNvPicPr>
            <a:picLocks noChangeAspect="1"/>
          </p:cNvPicPr>
          <p:nvPr/>
        </p:nvPicPr>
        <p:blipFill>
          <a:blip r:embed="rId5"/>
          <a:stretch>
            <a:fillRect/>
          </a:stretch>
        </p:blipFill>
        <p:spPr>
          <a:xfrm>
            <a:off x="5949355" y="2233400"/>
            <a:ext cx="6142112" cy="3252852"/>
          </a:xfrm>
          <a:prstGeom prst="rect">
            <a:avLst/>
          </a:prstGeom>
        </p:spPr>
      </p:pic>
      <p:sp>
        <p:nvSpPr>
          <p:cNvPr id="14" name="Rectangle 13">
            <a:extLst>
              <a:ext uri="{FF2B5EF4-FFF2-40B4-BE49-F238E27FC236}">
                <a16:creationId xmlns:a16="http://schemas.microsoft.com/office/drawing/2014/main" id="{320F96D2-66F6-A139-7F85-9DACB1470131}"/>
              </a:ext>
            </a:extLst>
          </p:cNvPr>
          <p:cNvSpPr/>
          <p:nvPr/>
        </p:nvSpPr>
        <p:spPr>
          <a:xfrm>
            <a:off x="5949355" y="4934078"/>
            <a:ext cx="1875209" cy="55217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EFFC1F1-9A3E-DAE8-19DD-0BB9251241C5}"/>
              </a:ext>
            </a:extLst>
          </p:cNvPr>
          <p:cNvSpPr txBox="1"/>
          <p:nvPr/>
        </p:nvSpPr>
        <p:spPr>
          <a:xfrm>
            <a:off x="3905540" y="6240590"/>
            <a:ext cx="47083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This new tool is brought to you by a Society motion from the Hamilton Chapter</a:t>
            </a: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595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2F285-D87B-C06E-6403-38D12A4DD22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Cross Chapter Communications</a:t>
            </a:r>
          </a:p>
        </p:txBody>
      </p:sp>
      <p:sp>
        <p:nvSpPr>
          <p:cNvPr id="7" name="Text Placeholder 6">
            <a:extLst>
              <a:ext uri="{FF2B5EF4-FFF2-40B4-BE49-F238E27FC236}">
                <a16:creationId xmlns:a16="http://schemas.microsoft.com/office/drawing/2014/main" id="{ED4CBD01-DE45-99D2-25DA-BEB6046FDC14}"/>
              </a:ext>
            </a:extLst>
          </p:cNvPr>
          <p:cNvSpPr>
            <a:spLocks noGrp="1"/>
          </p:cNvSpPr>
          <p:nvPr>
            <p:ph type="body" idx="1"/>
          </p:nvPr>
        </p:nvSpPr>
        <p:spPr/>
        <p:txBody>
          <a:bodyPr>
            <a:normAutofit fontScale="92500" lnSpcReduction="20000"/>
          </a:bodyPr>
          <a:lstStyle/>
          <a:p>
            <a:r>
              <a:rPr lang="en-US" dirty="0"/>
              <a:t>Quickly connect with other chapter officers from chapters across the world using the new “Cross Chapter Communications” tool. </a:t>
            </a:r>
          </a:p>
        </p:txBody>
      </p:sp>
      <p:sp>
        <p:nvSpPr>
          <p:cNvPr id="4" name="TextBox 3">
            <a:extLst>
              <a:ext uri="{FF2B5EF4-FFF2-40B4-BE49-F238E27FC236}">
                <a16:creationId xmlns:a16="http://schemas.microsoft.com/office/drawing/2014/main" id="{F33D869D-E874-3676-79A4-DB2DA875B27A}"/>
              </a:ext>
            </a:extLst>
          </p:cNvPr>
          <p:cNvSpPr txBox="1"/>
          <p:nvPr/>
        </p:nvSpPr>
        <p:spPr>
          <a:xfrm>
            <a:off x="948664" y="2724978"/>
            <a:ext cx="44726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Click “Cross Chapter Communications” in CIQ:</a:t>
            </a:r>
          </a:p>
        </p:txBody>
      </p:sp>
      <p:pic>
        <p:nvPicPr>
          <p:cNvPr id="5" name="Picture 4" descr="A screenshot of a computer&#10;&#10;Description automatically generated">
            <a:extLst>
              <a:ext uri="{FF2B5EF4-FFF2-40B4-BE49-F238E27FC236}">
                <a16:creationId xmlns:a16="http://schemas.microsoft.com/office/drawing/2014/main" id="{A9081354-9AAB-E750-EEE7-A35B43715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304" y="3242317"/>
            <a:ext cx="5262601" cy="1895489"/>
          </a:xfrm>
          <a:prstGeom prst="rect">
            <a:avLst/>
          </a:prstGeom>
        </p:spPr>
      </p:pic>
      <p:sp>
        <p:nvSpPr>
          <p:cNvPr id="6" name="Rectangle 5">
            <a:extLst>
              <a:ext uri="{FF2B5EF4-FFF2-40B4-BE49-F238E27FC236}">
                <a16:creationId xmlns:a16="http://schemas.microsoft.com/office/drawing/2014/main" id="{D1783DDE-DC73-FADB-D414-E458C98B1065}"/>
              </a:ext>
            </a:extLst>
          </p:cNvPr>
          <p:cNvSpPr/>
          <p:nvPr/>
        </p:nvSpPr>
        <p:spPr>
          <a:xfrm>
            <a:off x="5302293" y="3528725"/>
            <a:ext cx="509363" cy="53391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F351670-6730-80DA-51DC-98D07FFB48B4}"/>
              </a:ext>
            </a:extLst>
          </p:cNvPr>
          <p:cNvPicPr>
            <a:picLocks noChangeAspect="1"/>
          </p:cNvPicPr>
          <p:nvPr/>
        </p:nvPicPr>
        <p:blipFill>
          <a:blip r:embed="rId4"/>
          <a:stretch>
            <a:fillRect/>
          </a:stretch>
        </p:blipFill>
        <p:spPr>
          <a:xfrm>
            <a:off x="6296472" y="3094310"/>
            <a:ext cx="5799383" cy="2286749"/>
          </a:xfrm>
          <a:prstGeom prst="rect">
            <a:avLst/>
          </a:prstGeom>
        </p:spPr>
      </p:pic>
      <p:sp>
        <p:nvSpPr>
          <p:cNvPr id="9" name="TextBox 8">
            <a:extLst>
              <a:ext uri="{FF2B5EF4-FFF2-40B4-BE49-F238E27FC236}">
                <a16:creationId xmlns:a16="http://schemas.microsoft.com/office/drawing/2014/main" id="{6D108B2F-1240-387C-6942-55C9EC0DDC94}"/>
              </a:ext>
            </a:extLst>
          </p:cNvPr>
          <p:cNvSpPr txBox="1"/>
          <p:nvPr/>
        </p:nvSpPr>
        <p:spPr>
          <a:xfrm>
            <a:off x="6716339" y="2724978"/>
            <a:ext cx="45881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Select Chapter and Officer you wish to contact:</a:t>
            </a:r>
          </a:p>
        </p:txBody>
      </p:sp>
      <p:cxnSp>
        <p:nvCxnSpPr>
          <p:cNvPr id="11" name="Straight Arrow Connector 10">
            <a:extLst>
              <a:ext uri="{FF2B5EF4-FFF2-40B4-BE49-F238E27FC236}">
                <a16:creationId xmlns:a16="http://schemas.microsoft.com/office/drawing/2014/main" id="{3A68F7A9-114B-EA31-67CC-3E7865D98476}"/>
              </a:ext>
            </a:extLst>
          </p:cNvPr>
          <p:cNvCxnSpPr/>
          <p:nvPr/>
        </p:nvCxnSpPr>
        <p:spPr>
          <a:xfrm>
            <a:off x="6880144" y="3921486"/>
            <a:ext cx="961807"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0B7D643-C16F-56A2-30B6-E1A36B2F78B0}"/>
              </a:ext>
            </a:extLst>
          </p:cNvPr>
          <p:cNvCxnSpPr/>
          <p:nvPr/>
        </p:nvCxnSpPr>
        <p:spPr>
          <a:xfrm>
            <a:off x="6880145" y="4146079"/>
            <a:ext cx="961807"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1F232DE-E6A8-0619-6E3C-E4D045432A29}"/>
              </a:ext>
            </a:extLst>
          </p:cNvPr>
          <p:cNvSpPr txBox="1"/>
          <p:nvPr/>
        </p:nvSpPr>
        <p:spPr>
          <a:xfrm>
            <a:off x="3905540" y="6240590"/>
            <a:ext cx="47852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This new tool is brought to you by a Society motion from the Monterrey Chapter</a:t>
            </a: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141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C307F9-66B2-F811-4506-5408F5ED08B6}"/>
              </a:ext>
            </a:extLst>
          </p:cNvPr>
          <p:cNvSpPr>
            <a:spLocks noGrp="1"/>
          </p:cNvSpPr>
          <p:nvPr>
            <p:ph type="title"/>
          </p:nvPr>
        </p:nvSpPr>
        <p:spPr/>
        <p:txBody>
          <a:bodyPr>
            <a:normAutofit/>
          </a:bodyPr>
          <a:lstStyle/>
          <a:p>
            <a:r>
              <a:rPr lang="en-US" b="1" dirty="0">
                <a:latin typeface="Arial Narrow" panose="020B0606020202030204" pitchFamily="34" charset="0"/>
              </a:rPr>
              <a:t>NEW! </a:t>
            </a:r>
            <a:r>
              <a:rPr lang="en-US" dirty="0">
                <a:latin typeface="Arial Narrow" panose="020B0606020202030204" pitchFamily="34" charset="0"/>
              </a:rPr>
              <a:t>CRC Motion Database</a:t>
            </a:r>
          </a:p>
        </p:txBody>
      </p:sp>
      <p:pic>
        <p:nvPicPr>
          <p:cNvPr id="6" name="Picture 5" descr="A screenshot of a computer&#10;&#10;Description automatically generated">
            <a:extLst>
              <a:ext uri="{FF2B5EF4-FFF2-40B4-BE49-F238E27FC236}">
                <a16:creationId xmlns:a16="http://schemas.microsoft.com/office/drawing/2014/main" id="{A6AEC690-D064-C8E0-831D-AE2CC78EE9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52" y="1260684"/>
            <a:ext cx="8927374" cy="3755453"/>
          </a:xfrm>
          <a:prstGeom prst="rect">
            <a:avLst/>
          </a:prstGeom>
          <a:ln>
            <a:solidFill>
              <a:srgbClr val="92D050"/>
            </a:solidFill>
          </a:ln>
        </p:spPr>
      </p:pic>
      <p:pic>
        <p:nvPicPr>
          <p:cNvPr id="8" name="Picture 7" descr="A screenshot of a document&#10;&#10;Description automatically generated">
            <a:extLst>
              <a:ext uri="{FF2B5EF4-FFF2-40B4-BE49-F238E27FC236}">
                <a16:creationId xmlns:a16="http://schemas.microsoft.com/office/drawing/2014/main" id="{3B9EB3F5-C71A-547D-2803-AC6430EB8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8991" y="1600201"/>
            <a:ext cx="3316057" cy="5174412"/>
          </a:xfrm>
          <a:prstGeom prst="rect">
            <a:avLst/>
          </a:prstGeom>
          <a:ln>
            <a:solidFill>
              <a:srgbClr val="92D050"/>
            </a:solidFill>
          </a:ln>
        </p:spPr>
      </p:pic>
      <p:sp>
        <p:nvSpPr>
          <p:cNvPr id="9" name="Arc 8">
            <a:extLst>
              <a:ext uri="{FF2B5EF4-FFF2-40B4-BE49-F238E27FC236}">
                <a16:creationId xmlns:a16="http://schemas.microsoft.com/office/drawing/2014/main" id="{5CA511D0-E1B5-86AC-F69F-27B67524847B}"/>
              </a:ext>
            </a:extLst>
          </p:cNvPr>
          <p:cNvSpPr/>
          <p:nvPr/>
        </p:nvSpPr>
        <p:spPr>
          <a:xfrm rot="10800000">
            <a:off x="6761146" y="3837214"/>
            <a:ext cx="2664823" cy="2357846"/>
          </a:xfrm>
          <a:prstGeom prst="arc">
            <a:avLst>
              <a:gd name="adj1" fmla="val 16104795"/>
              <a:gd name="adj2" fmla="val 0"/>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549C"/>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C3AE4096-A1DF-87DC-2F4F-1106B21DDB11}"/>
              </a:ext>
            </a:extLst>
          </p:cNvPr>
          <p:cNvSpPr/>
          <p:nvPr/>
        </p:nvSpPr>
        <p:spPr>
          <a:xfrm rot="5864538">
            <a:off x="8101304" y="5953398"/>
            <a:ext cx="535577" cy="483325"/>
          </a:xfrm>
          <a:prstGeom prst="triangl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5E1EA-4CD1-1D42-184B-D939AE0424DE}"/>
              </a:ext>
            </a:extLst>
          </p:cNvPr>
          <p:cNvPicPr>
            <a:picLocks noChangeAspect="1"/>
          </p:cNvPicPr>
          <p:nvPr/>
        </p:nvPicPr>
        <p:blipFill>
          <a:blip r:embed="rId5"/>
          <a:stretch>
            <a:fillRect/>
          </a:stretch>
        </p:blipFill>
        <p:spPr>
          <a:xfrm>
            <a:off x="1411571" y="5109530"/>
            <a:ext cx="4830159" cy="1575252"/>
          </a:xfrm>
          <a:prstGeom prst="rect">
            <a:avLst/>
          </a:prstGeom>
        </p:spPr>
      </p:pic>
      <p:sp>
        <p:nvSpPr>
          <p:cNvPr id="13" name="Rectangle 12">
            <a:extLst>
              <a:ext uri="{FF2B5EF4-FFF2-40B4-BE49-F238E27FC236}">
                <a16:creationId xmlns:a16="http://schemas.microsoft.com/office/drawing/2014/main" id="{AE4EF446-7E12-DEF7-068B-432521B2B3E0}"/>
              </a:ext>
            </a:extLst>
          </p:cNvPr>
          <p:cNvSpPr/>
          <p:nvPr/>
        </p:nvSpPr>
        <p:spPr>
          <a:xfrm>
            <a:off x="3679861" y="5146766"/>
            <a:ext cx="1159928" cy="1404257"/>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532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EC5A0-CB92-8F72-771B-12650ED9FFBF}"/>
              </a:ext>
            </a:extLst>
          </p:cNvPr>
          <p:cNvSpPr>
            <a:spLocks noGrp="1"/>
          </p:cNvSpPr>
          <p:nvPr>
            <p:ph sz="half" idx="2"/>
          </p:nvPr>
        </p:nvSpPr>
        <p:spPr>
          <a:xfrm>
            <a:off x="609599" y="1402820"/>
            <a:ext cx="10416467" cy="4598485"/>
          </a:xfrm>
        </p:spPr>
        <p:txBody>
          <a:bodyPr>
            <a:normAutofit/>
          </a:bodyPr>
          <a:lstStyle/>
          <a:p>
            <a:pPr marL="0" indent="0">
              <a:lnSpc>
                <a:spcPct val="80000"/>
              </a:lnSpc>
              <a:buNone/>
            </a:pPr>
            <a:r>
              <a:rPr lang="en-US" sz="2200" dirty="0">
                <a:latin typeface="+mj-lt"/>
                <a:ea typeface="Geneva" pitchFamily="123" charset="-128"/>
                <a:cs typeface="Helvetica" panose="020B0604020202020204" pitchFamily="34" charset="0"/>
              </a:rPr>
              <a:t>If you receive an email that is from the Chapter President, DRC, RMCR, RVC or any Society officers like the Society President asking you to do something you don’t normally do (buy gifts, transfer money), it’s likely a scam.  Suggested actions:</a:t>
            </a:r>
          </a:p>
          <a:p>
            <a:pPr marL="0" indent="0">
              <a:lnSpc>
                <a:spcPct val="80000"/>
              </a:lnSpc>
              <a:buNone/>
            </a:pPr>
            <a:endParaRPr lang="en-US" sz="2200" dirty="0">
              <a:latin typeface="+mj-lt"/>
              <a:ea typeface="Geneva" pitchFamily="123" charset="-128"/>
              <a:cs typeface="Helvetica" panose="020B0604020202020204" pitchFamily="34" charset="0"/>
            </a:endParaRPr>
          </a:p>
          <a:p>
            <a:pPr>
              <a:lnSpc>
                <a:spcPct val="80000"/>
              </a:lnSpc>
            </a:pPr>
            <a:r>
              <a:rPr lang="en-US" sz="2200" dirty="0">
                <a:latin typeface="+mj-lt"/>
                <a:ea typeface="Geneva" pitchFamily="123" charset="-128"/>
                <a:cs typeface="Helvetica" panose="020B0604020202020204" pitchFamily="34" charset="0"/>
              </a:rPr>
              <a:t>Don’t respond to the email.</a:t>
            </a:r>
          </a:p>
          <a:p>
            <a:pPr>
              <a:lnSpc>
                <a:spcPct val="80000"/>
              </a:lnSpc>
            </a:pPr>
            <a:r>
              <a:rPr lang="en-US" sz="2200" dirty="0">
                <a:latin typeface="+mj-lt"/>
                <a:ea typeface="Geneva" pitchFamily="123" charset="-128"/>
                <a:cs typeface="Helvetica" panose="020B0604020202020204" pitchFamily="34" charset="0"/>
              </a:rPr>
              <a:t>Contact the person face to face, if possible, to question the email or contact them via telephone.</a:t>
            </a:r>
          </a:p>
          <a:p>
            <a:pPr>
              <a:lnSpc>
                <a:spcPct val="80000"/>
              </a:lnSpc>
            </a:pPr>
            <a:r>
              <a:rPr lang="en-US" sz="2200" dirty="0">
                <a:latin typeface="+mj-lt"/>
                <a:ea typeface="Geneva" pitchFamily="123" charset="-128"/>
                <a:cs typeface="Helvetica" panose="020B0604020202020204" pitchFamily="34" charset="0"/>
              </a:rPr>
              <a:t>Do nothing until you can contact that person to confirm the request.</a:t>
            </a:r>
          </a:p>
          <a:p>
            <a:pPr>
              <a:lnSpc>
                <a:spcPct val="80000"/>
              </a:lnSpc>
            </a:pPr>
            <a:r>
              <a:rPr lang="en-US" sz="2200" dirty="0">
                <a:latin typeface="+mj-lt"/>
                <a:ea typeface="Geneva" pitchFamily="123" charset="-128"/>
                <a:cs typeface="Helvetica" panose="020B0604020202020204" pitchFamily="34" charset="0"/>
              </a:rPr>
              <a:t>If you send money and are scammed, contact your company or if no policy is in place:	</a:t>
            </a:r>
          </a:p>
          <a:p>
            <a:pPr marL="857250" lvl="1">
              <a:lnSpc>
                <a:spcPct val="80000"/>
              </a:lnSpc>
              <a:buClr>
                <a:schemeClr val="tx1"/>
              </a:buClr>
            </a:pPr>
            <a:r>
              <a:rPr lang="en-US" sz="2200" dirty="0">
                <a:latin typeface="+mj-lt"/>
                <a:ea typeface="Geneva" pitchFamily="123" charset="-128"/>
                <a:cs typeface="Helvetica" panose="020B0604020202020204" pitchFamily="34" charset="0"/>
              </a:rPr>
              <a:t>Contact your bank immediately.</a:t>
            </a:r>
          </a:p>
          <a:p>
            <a:pPr marL="857250" lvl="1">
              <a:lnSpc>
                <a:spcPct val="80000"/>
              </a:lnSpc>
              <a:buClr>
                <a:schemeClr val="tx1"/>
              </a:buClr>
            </a:pPr>
            <a:r>
              <a:rPr lang="en-US" sz="2200" dirty="0">
                <a:latin typeface="+mj-lt"/>
                <a:ea typeface="Geneva" pitchFamily="123" charset="-128"/>
                <a:cs typeface="Helvetica" panose="020B0604020202020204" pitchFamily="34" charset="0"/>
              </a:rPr>
              <a:t>Contact law enforcement.</a:t>
            </a:r>
          </a:p>
          <a:p>
            <a:pPr marL="857250" lvl="1">
              <a:lnSpc>
                <a:spcPct val="80000"/>
              </a:lnSpc>
              <a:buClr>
                <a:schemeClr val="tx1"/>
              </a:buClr>
            </a:pPr>
            <a:r>
              <a:rPr lang="en-US" sz="2200" dirty="0">
                <a:latin typeface="+mj-lt"/>
                <a:ea typeface="Geneva" pitchFamily="123" charset="-128"/>
                <a:cs typeface="Helvetica" panose="020B0604020202020204" pitchFamily="34" charset="0"/>
              </a:rPr>
              <a:t>File a complaint.</a:t>
            </a:r>
          </a:p>
          <a:p>
            <a:pPr marL="857250" lvl="1">
              <a:lnSpc>
                <a:spcPct val="80000"/>
              </a:lnSpc>
              <a:buClr>
                <a:schemeClr val="tx1"/>
              </a:buClr>
            </a:pPr>
            <a:r>
              <a:rPr lang="en-US" sz="2200" dirty="0">
                <a:latin typeface="+mj-lt"/>
                <a:ea typeface="Geneva" pitchFamily="123" charset="-128"/>
                <a:cs typeface="Helvetica" panose="020B0604020202020204" pitchFamily="34" charset="0"/>
              </a:rPr>
              <a:t>Brief the Board and Senior Management.</a:t>
            </a:r>
          </a:p>
          <a:p>
            <a:endParaRPr lang="en-US" dirty="0"/>
          </a:p>
        </p:txBody>
      </p:sp>
      <p:sp>
        <p:nvSpPr>
          <p:cNvPr id="4" name="Title 3">
            <a:extLst>
              <a:ext uri="{FF2B5EF4-FFF2-40B4-BE49-F238E27FC236}">
                <a16:creationId xmlns:a16="http://schemas.microsoft.com/office/drawing/2014/main" id="{62087C95-FB82-33BD-6E7A-14C24C48AC0E}"/>
              </a:ext>
            </a:extLst>
          </p:cNvPr>
          <p:cNvSpPr>
            <a:spLocks noGrp="1"/>
          </p:cNvSpPr>
          <p:nvPr>
            <p:ph type="title"/>
          </p:nvPr>
        </p:nvSpPr>
        <p:spPr/>
        <p:txBody>
          <a:bodyPr/>
          <a:lstStyle/>
          <a:p>
            <a:r>
              <a:rPr lang="en-US" dirty="0"/>
              <a:t>Phishing Email Guidance</a:t>
            </a:r>
          </a:p>
        </p:txBody>
      </p:sp>
    </p:spTree>
    <p:extLst>
      <p:ext uri="{BB962C8B-B14F-4D97-AF65-F5344CB8AC3E}">
        <p14:creationId xmlns:p14="http://schemas.microsoft.com/office/powerpoint/2010/main" val="1034923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3F5348F-6FD9-429D-A2EB-453E9A37B606}"/>
              </a:ext>
            </a:extLst>
          </p:cNvPr>
          <p:cNvPicPr>
            <a:picLocks noGrp="1" noChangeAspect="1"/>
          </p:cNvPicPr>
          <p:nvPr>
            <p:ph idx="1"/>
          </p:nvPr>
        </p:nvPicPr>
        <p:blipFill>
          <a:blip r:embed="rId3"/>
          <a:stretch>
            <a:fillRect/>
          </a:stretch>
        </p:blipFill>
        <p:spPr>
          <a:xfrm>
            <a:off x="-8877" y="0"/>
            <a:ext cx="12192000" cy="6858000"/>
          </a:xfrm>
          <a:prstGeom prst="rect">
            <a:avLst/>
          </a:prstGeom>
        </p:spPr>
      </p:pic>
    </p:spTree>
    <p:extLst>
      <p:ext uri="{BB962C8B-B14F-4D97-AF65-F5344CB8AC3E}">
        <p14:creationId xmlns:p14="http://schemas.microsoft.com/office/powerpoint/2010/main" val="1922678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73" y="383796"/>
            <a:ext cx="10515600" cy="643543"/>
          </a:xfrm>
        </p:spPr>
        <p:txBody>
          <a:bodyPr>
            <a:normAutofit fontScale="90000"/>
          </a:bodyPr>
          <a:lstStyle/>
          <a:p>
            <a:r>
              <a:rPr lang="en-US" sz="4400" b="1" dirty="0">
                <a:latin typeface="Arial Narrow" panose="020B0606020202030204" pitchFamily="34" charset="0"/>
              </a:rPr>
              <a:t>ASHRAE Newsletters</a:t>
            </a:r>
            <a:r>
              <a:rPr lang="en-US" sz="4000" b="1" dirty="0">
                <a:latin typeface="Arial Narrow" panose="020B0606020202030204" pitchFamily="34" charset="0"/>
              </a:rPr>
              <a:t> </a:t>
            </a:r>
            <a:br>
              <a:rPr lang="en-US" b="1" dirty="0"/>
            </a:br>
            <a:endParaRPr lang="en-US" sz="2700" dirty="0"/>
          </a:p>
        </p:txBody>
      </p:sp>
      <p:pic>
        <p:nvPicPr>
          <p:cNvPr id="4" name="Content Placeholder 3"/>
          <p:cNvPicPr preferRelativeResize="0">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92071" y="1727580"/>
            <a:ext cx="1417320" cy="1847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2071" y="4246901"/>
            <a:ext cx="1420423" cy="1850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8615113" y="4246901"/>
            <a:ext cx="1417320" cy="1847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110635" y="2972878"/>
            <a:ext cx="5242974" cy="861774"/>
          </a:xfrm>
          <a:prstGeom prst="rect">
            <a:avLst/>
          </a:prstGeom>
        </p:spPr>
        <p:txBody>
          <a:bodyPr wrap="square">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Monthly distribution</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1,800 subscribers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Distributed to </a:t>
            </a:r>
            <a:r>
              <a:rPr kumimoji="0" lang="en-US" sz="1600" b="0" i="1"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Region and Chapter officers </a:t>
            </a:r>
            <a:endParaRPr kumimoji="0" lang="en-US" sz="16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endParaRPr>
          </a:p>
        </p:txBody>
      </p:sp>
      <p:sp>
        <p:nvSpPr>
          <p:cNvPr id="9" name="Rectangle 8"/>
          <p:cNvSpPr/>
          <p:nvPr/>
        </p:nvSpPr>
        <p:spPr>
          <a:xfrm>
            <a:off x="123753" y="5402281"/>
            <a:ext cx="468599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549C"/>
                </a:solidFill>
                <a:effectLst/>
                <a:uLnTx/>
                <a:uFillTx/>
                <a:latin typeface="Arial Narrow" panose="020B0606020202030204" pitchFamily="34" charset="0"/>
                <a:ea typeface="+mn-ea"/>
                <a:cs typeface="+mn-cs"/>
              </a:rPr>
              <a:t>Chapter Notes is a </a:t>
            </a:r>
            <a:r>
              <a:rPr kumimoji="0" lang="en-US" sz="1600" b="1" i="0" u="none" strike="noStrike" kern="1200" cap="none" spc="0" normalizeH="0" baseline="0" noProof="0" dirty="0">
                <a:ln>
                  <a:noFill/>
                </a:ln>
                <a:solidFill>
                  <a:srgbClr val="05549C"/>
                </a:solidFill>
                <a:effectLst/>
                <a:uLnTx/>
                <a:uFillTx/>
                <a:latin typeface="Arial Narrow" panose="020B0606020202030204" pitchFamily="34" charset="0"/>
                <a:ea typeface="+mn-ea"/>
                <a:cs typeface="+mn-cs"/>
              </a:rPr>
              <a:t>volunteer focused newsletter </a:t>
            </a:r>
            <a:r>
              <a:rPr kumimoji="0" lang="en-US" sz="1600" b="0" i="0" u="none" strike="noStrike" kern="1200" cap="none" spc="0" normalizeH="0" baseline="0" noProof="0" dirty="0">
                <a:ln>
                  <a:noFill/>
                </a:ln>
                <a:solidFill>
                  <a:srgbClr val="05549C"/>
                </a:solidFill>
                <a:effectLst/>
                <a:uLnTx/>
                <a:uFillTx/>
                <a:latin typeface="Arial Narrow" panose="020B0606020202030204" pitchFamily="34" charset="0"/>
                <a:ea typeface="+mn-ea"/>
                <a:cs typeface="+mn-cs"/>
              </a:rPr>
              <a:t>created to be a welcome source of tools and resources to help ASHRAE volunteers do their job. </a:t>
            </a:r>
          </a:p>
        </p:txBody>
      </p:sp>
      <p:sp>
        <p:nvSpPr>
          <p:cNvPr id="11" name="Rectangle 10"/>
          <p:cNvSpPr/>
          <p:nvPr/>
        </p:nvSpPr>
        <p:spPr>
          <a:xfrm>
            <a:off x="150121" y="2627365"/>
            <a:ext cx="2085058" cy="461665"/>
          </a:xfrm>
          <a:prstGeom prst="rect">
            <a:avLst/>
          </a:prstGeom>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Geneva" pitchFamily="123" charset="-128"/>
                <a:cs typeface="+mn-cs"/>
              </a:rPr>
              <a:t>Chapter Notes </a:t>
            </a:r>
            <a:endParaRPr kumimoji="0" lang="en-US" sz="24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Geneva" pitchFamily="123" charset="-128"/>
              <a:cs typeface="+mn-cs"/>
            </a:endParaRPr>
          </a:p>
        </p:txBody>
      </p:sp>
      <p:sp>
        <p:nvSpPr>
          <p:cNvPr id="12" name="Rectangle 11"/>
          <p:cNvSpPr/>
          <p:nvPr/>
        </p:nvSpPr>
        <p:spPr>
          <a:xfrm>
            <a:off x="6541306" y="1571387"/>
            <a:ext cx="2147674" cy="1677382"/>
          </a:xfrm>
          <a:prstGeom prst="rect">
            <a:avLst/>
          </a:prstGeom>
        </p:spPr>
        <p:txBody>
          <a:bodyPr wrap="square">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Quarterly distribution</a:t>
            </a:r>
          </a:p>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+7,000</a:t>
            </a:r>
            <a:r>
              <a:rPr kumimoji="0" lang="en-US" sz="1400" b="1"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 </a:t>
            </a: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subscribers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Distributed to </a:t>
            </a:r>
            <a:r>
              <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mn-cs"/>
              </a:rPr>
              <a:t>Student Activities Chapter Chairs and Co-Chairs, Student Branch Advisors and Student Members</a:t>
            </a:r>
            <a:endPar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endParaRPr>
          </a:p>
        </p:txBody>
      </p:sp>
      <p:sp>
        <p:nvSpPr>
          <p:cNvPr id="13" name="Rectangle 12"/>
          <p:cNvSpPr/>
          <p:nvPr/>
        </p:nvSpPr>
        <p:spPr>
          <a:xfrm>
            <a:off x="6573823" y="4099588"/>
            <a:ext cx="1884377" cy="1169551"/>
          </a:xfrm>
          <a:prstGeom prst="rect">
            <a:avLst/>
          </a:prstGeom>
        </p:spPr>
        <p:txBody>
          <a:bodyPr wrap="square">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Quarterly distribution</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+9,200</a:t>
            </a:r>
            <a:r>
              <a:rPr kumimoji="0" lang="en-US" sz="1400" b="1"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 </a:t>
            </a: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subscribers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Distributed to </a:t>
            </a:r>
            <a:r>
              <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Calibri" panose="020F0502020204030204" pitchFamily="34" charset="0"/>
                <a:cs typeface="Times New Roman" panose="02020603050405020304" pitchFamily="18" charset="0"/>
              </a:rPr>
              <a:t>YEA Members (under age 35)</a:t>
            </a:r>
            <a:endPar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endParaRPr>
          </a:p>
        </p:txBody>
      </p:sp>
      <p:sp>
        <p:nvSpPr>
          <p:cNvPr id="14" name="Rectangle 13"/>
          <p:cNvSpPr/>
          <p:nvPr/>
        </p:nvSpPr>
        <p:spPr>
          <a:xfrm>
            <a:off x="10157502" y="4226547"/>
            <a:ext cx="1835482" cy="1169551"/>
          </a:xfrm>
          <a:prstGeom prst="rect">
            <a:avLst/>
          </a:prstGeom>
        </p:spPr>
        <p:txBody>
          <a:bodyPr wrap="square">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Bi-weekly distribution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+2,400</a:t>
            </a:r>
            <a:r>
              <a:rPr kumimoji="0" lang="en-US" sz="1400" b="1"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 </a:t>
            </a: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subscribers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Distributed to </a:t>
            </a:r>
            <a:r>
              <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Calibri" panose="020F0502020204030204" pitchFamily="34" charset="0"/>
                <a:cs typeface="Times New Roman" panose="02020603050405020304" pitchFamily="18" charset="0"/>
              </a:rPr>
              <a:t>Government Affairs</a:t>
            </a:r>
            <a:endPar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endParaRPr>
          </a:p>
        </p:txBody>
      </p:sp>
      <p:sp>
        <p:nvSpPr>
          <p:cNvPr id="15" name="Rectangle 14"/>
          <p:cNvSpPr/>
          <p:nvPr/>
        </p:nvSpPr>
        <p:spPr>
          <a:xfrm>
            <a:off x="5042702" y="1302833"/>
            <a:ext cx="1899879" cy="369332"/>
          </a:xfrm>
          <a:prstGeom prst="rect">
            <a:avLst/>
          </a:prstGeom>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rPr>
              <a:t>Student Newsletter</a:t>
            </a:r>
            <a:endParaRPr kumimoji="0" lang="en-US" sz="1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endParaRPr>
          </a:p>
        </p:txBody>
      </p:sp>
      <p:sp>
        <p:nvSpPr>
          <p:cNvPr id="16" name="Rectangle 15"/>
          <p:cNvSpPr/>
          <p:nvPr/>
        </p:nvSpPr>
        <p:spPr>
          <a:xfrm>
            <a:off x="5011315" y="3821732"/>
            <a:ext cx="1578830" cy="369332"/>
          </a:xfrm>
          <a:prstGeom prst="rect">
            <a:avLst/>
          </a:prstGeom>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rPr>
              <a:t>YEA Newsletter</a:t>
            </a:r>
            <a:endParaRPr kumimoji="0" lang="en-US" sz="1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endParaRPr>
          </a:p>
        </p:txBody>
      </p:sp>
      <p:sp>
        <p:nvSpPr>
          <p:cNvPr id="17" name="Rectangle 16"/>
          <p:cNvSpPr/>
          <p:nvPr/>
        </p:nvSpPr>
        <p:spPr>
          <a:xfrm>
            <a:off x="8574921" y="3799880"/>
            <a:ext cx="1945917" cy="369332"/>
          </a:xfrm>
          <a:prstGeom prst="rect">
            <a:avLst/>
          </a:prstGeom>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rPr>
              <a:t>Government Affairs</a:t>
            </a:r>
            <a:endParaRPr kumimoji="0" lang="en-US" sz="1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endParaRPr>
          </a:p>
        </p:txBody>
      </p:sp>
      <p:sp>
        <p:nvSpPr>
          <p:cNvPr id="3" name="TextBox 2"/>
          <p:cNvSpPr txBox="1"/>
          <p:nvPr/>
        </p:nvSpPr>
        <p:spPr>
          <a:xfrm>
            <a:off x="156466" y="1338389"/>
            <a:ext cx="423639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Want to subscribe or submit? </a:t>
            </a:r>
            <a:b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b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Email </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6"/>
              </a:rPr>
              <a:t>marketing@ashrae.org</a:t>
            </a:r>
            <a:endPar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Visit</a:t>
            </a:r>
            <a:r>
              <a:rPr kumimoji="0" lang="en-US" sz="2000" b="1" i="0" u="none" strike="noStrike" kern="1200" cap="none" spc="0" normalizeH="0" baseline="0" noProof="0" dirty="0">
                <a:ln>
                  <a:noFill/>
                </a:ln>
                <a:solidFill>
                  <a:srgbClr val="005DB9"/>
                </a:solidFill>
                <a:effectLst/>
                <a:uLnTx/>
                <a:uFillTx/>
                <a:latin typeface="Arial Narrow" panose="020B0606020202030204" pitchFamily="34" charset="0"/>
                <a:ea typeface="+mn-ea"/>
                <a:cs typeface="+mn-cs"/>
              </a:rPr>
              <a:t> </a:t>
            </a:r>
            <a:r>
              <a:rPr kumimoji="0" lang="en-US" sz="2000" b="1" i="0" u="sng" strike="noStrike" kern="1200" cap="none" spc="0" normalizeH="0" baseline="0" noProof="0" dirty="0">
                <a:ln>
                  <a:noFill/>
                </a:ln>
                <a:solidFill>
                  <a:srgbClr val="005DB9"/>
                </a:solidFill>
                <a:effectLst/>
                <a:uLnTx/>
                <a:uFillTx/>
                <a:latin typeface="Arial Narrow" panose="020B0606020202030204" pitchFamily="34" charset="0"/>
                <a:ea typeface="+mn-ea"/>
                <a:cs typeface="+mn-cs"/>
              </a:rPr>
              <a:t>ashrae.org/newsletters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2EFC3EE9-103E-4FFA-A9BD-6A3E5DAA03DD}"/>
                  </a:ext>
                </a:extLst>
              </p14:cNvPr>
              <p14:cNvContentPartPr/>
              <p14:nvPr/>
            </p14:nvContentPartPr>
            <p14:xfrm>
              <a:off x="2732122" y="2786821"/>
              <a:ext cx="360" cy="360"/>
            </p14:xfrm>
          </p:contentPart>
        </mc:Choice>
        <mc:Fallback xmlns="">
          <p:pic>
            <p:nvPicPr>
              <p:cNvPr id="10" name="Ink 9">
                <a:extLst>
                  <a:ext uri="{FF2B5EF4-FFF2-40B4-BE49-F238E27FC236}">
                    <a16:creationId xmlns:a16="http://schemas.microsoft.com/office/drawing/2014/main" id="{2EFC3EE9-103E-4FFA-A9BD-6A3E5DAA03DD}"/>
                  </a:ext>
                </a:extLst>
              </p:cNvPr>
              <p:cNvPicPr/>
              <p:nvPr/>
            </p:nvPicPr>
            <p:blipFill>
              <a:blip r:embed="rId8"/>
              <a:stretch>
                <a:fillRect/>
              </a:stretch>
            </p:blipFill>
            <p:spPr>
              <a:xfrm>
                <a:off x="2723122" y="2777821"/>
                <a:ext cx="18000" cy="18000"/>
              </a:xfrm>
              <a:prstGeom prst="rect">
                <a:avLst/>
              </a:prstGeom>
            </p:spPr>
          </p:pic>
        </mc:Fallback>
      </mc:AlternateContent>
      <p:pic>
        <p:nvPicPr>
          <p:cNvPr id="20" name="Picture 19" descr="A picture containing playing, person, person, sign&#10;&#10;Description automatically generated">
            <a:extLst>
              <a:ext uri="{FF2B5EF4-FFF2-40B4-BE49-F238E27FC236}">
                <a16:creationId xmlns:a16="http://schemas.microsoft.com/office/drawing/2014/main" id="{C85E3B8D-438A-4317-9664-2C62B27D1E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121" y="3774692"/>
            <a:ext cx="4659623" cy="1639878"/>
          </a:xfrm>
          <a:prstGeom prst="rect">
            <a:avLst/>
          </a:prstGeom>
        </p:spPr>
      </p:pic>
      <p:pic>
        <p:nvPicPr>
          <p:cNvPr id="7" name="Content Placeholder 3">
            <a:extLst>
              <a:ext uri="{FF2B5EF4-FFF2-40B4-BE49-F238E27FC236}">
                <a16:creationId xmlns:a16="http://schemas.microsoft.com/office/drawing/2014/main" id="{6D652F52-6CC6-E2C6-4A80-617192541C21}"/>
              </a:ext>
            </a:extLst>
          </p:cNvPr>
          <p:cNvPicPr preferRelativeResize="0">
            <a:picLocks/>
          </p:cNvPicPr>
          <p:nvPr/>
        </p:nvPicPr>
        <p:blipFill>
          <a:blip r:embed="rId10" cstate="print">
            <a:extLst>
              <a:ext uri="{28A0092B-C50C-407E-A947-70E740481C1C}">
                <a14:useLocalDpi xmlns:a14="http://schemas.microsoft.com/office/drawing/2010/main" val="0"/>
              </a:ext>
            </a:extLst>
          </a:blip>
          <a:srcRect/>
          <a:stretch/>
        </p:blipFill>
        <p:spPr>
          <a:xfrm>
            <a:off x="8615113" y="1672165"/>
            <a:ext cx="1417320" cy="1847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a:extLst>
              <a:ext uri="{FF2B5EF4-FFF2-40B4-BE49-F238E27FC236}">
                <a16:creationId xmlns:a16="http://schemas.microsoft.com/office/drawing/2014/main" id="{6E23D847-A7DF-0DA6-5D3B-C5431D001BAF}"/>
              </a:ext>
            </a:extLst>
          </p:cNvPr>
          <p:cNvSpPr/>
          <p:nvPr/>
        </p:nvSpPr>
        <p:spPr>
          <a:xfrm>
            <a:off x="8458200" y="1295893"/>
            <a:ext cx="4159369" cy="369332"/>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rPr>
              <a:t>Professional Development Newsletter</a:t>
            </a:r>
            <a:endParaRPr kumimoji="0" lang="en-US" sz="1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anose="020B0606020202030204" pitchFamily="34" charset="0"/>
              <a:ea typeface="Geneva" pitchFamily="123" charset="-128"/>
              <a:cs typeface="+mn-cs"/>
            </a:endParaRPr>
          </a:p>
        </p:txBody>
      </p:sp>
      <p:sp>
        <p:nvSpPr>
          <p:cNvPr id="19" name="Rectangle 18">
            <a:extLst>
              <a:ext uri="{FF2B5EF4-FFF2-40B4-BE49-F238E27FC236}">
                <a16:creationId xmlns:a16="http://schemas.microsoft.com/office/drawing/2014/main" id="{63F70E4F-0B32-8B3C-59F1-9BE53F6A4A97}"/>
              </a:ext>
            </a:extLst>
          </p:cNvPr>
          <p:cNvSpPr/>
          <p:nvPr/>
        </p:nvSpPr>
        <p:spPr>
          <a:xfrm>
            <a:off x="10157502" y="1634276"/>
            <a:ext cx="1884377" cy="1677382"/>
          </a:xfrm>
          <a:prstGeom prst="rect">
            <a:avLst/>
          </a:prstGeom>
        </p:spPr>
        <p:txBody>
          <a:bodyPr wrap="square">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Monthly distribution</a:t>
            </a:r>
          </a:p>
          <a:p>
            <a:pPr marL="285750" marR="0" lvl="0" indent="-285750" algn="l" defTabSz="4572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400" b="1" i="0" u="sng"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+56,000 subscribers </a:t>
            </a:r>
            <a:endPar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rPr>
              <a:t>Distributed to </a:t>
            </a:r>
            <a:r>
              <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mn-cs"/>
              </a:rPr>
              <a:t>current members, online subscribers and previous course attendees</a:t>
            </a:r>
            <a:endParaRPr kumimoji="0" lang="en-US" sz="1400" b="0" i="1" u="none" strike="noStrike" kern="1200" cap="none" spc="0" normalizeH="0" baseline="0" noProof="0" dirty="0">
              <a:ln>
                <a:noFill/>
              </a:ln>
              <a:solidFill>
                <a:srgbClr val="05549C"/>
              </a:solidFill>
              <a:effectLst/>
              <a:uLnTx/>
              <a:uFillTx/>
              <a:latin typeface="Arial Narrow" panose="020B0606020202030204" pitchFamily="34" charset="0"/>
              <a:ea typeface="Geneva" pitchFamily="123" charset="-128"/>
              <a:cs typeface="Arial" panose="020B0604020202020204" pitchFamily="34" charset="0"/>
            </a:endParaRPr>
          </a:p>
        </p:txBody>
      </p:sp>
    </p:spTree>
    <p:extLst>
      <p:ext uri="{BB962C8B-B14F-4D97-AF65-F5344CB8AC3E}">
        <p14:creationId xmlns:p14="http://schemas.microsoft.com/office/powerpoint/2010/main" val="3246938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F79271-0E06-D796-99CB-F4FAC836B6E2}"/>
              </a:ext>
            </a:extLst>
          </p:cNvPr>
          <p:cNvPicPr>
            <a:picLocks noChangeAspect="1"/>
          </p:cNvPicPr>
          <p:nvPr/>
        </p:nvPicPr>
        <p:blipFill>
          <a:blip r:embed="rId3"/>
          <a:stretch>
            <a:fillRect/>
          </a:stretch>
        </p:blipFill>
        <p:spPr>
          <a:xfrm rot="2753807">
            <a:off x="9762402" y="3899740"/>
            <a:ext cx="2113515" cy="1426974"/>
          </a:xfrm>
          <a:prstGeom prst="rect">
            <a:avLst/>
          </a:prstGeom>
        </p:spPr>
      </p:pic>
      <p:pic>
        <p:nvPicPr>
          <p:cNvPr id="5" name="Picture 4">
            <a:extLst>
              <a:ext uri="{FF2B5EF4-FFF2-40B4-BE49-F238E27FC236}">
                <a16:creationId xmlns:a16="http://schemas.microsoft.com/office/drawing/2014/main" id="{F4EB5C8C-93E8-D2D3-2138-A08ED280352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04" b="88940" l="8482" r="91382">
                        <a14:foregroundMark x1="11674" y1="36050" x2="14409" y2="36466"/>
                        <a14:foregroundMark x1="8482" y1="41455" x2="8482" y2="41455"/>
                        <a14:foregroundMark x1="42180" y1="8233" x2="42180" y2="8233"/>
                        <a14:foregroundMark x1="39900" y1="3451" x2="39900" y2="3451"/>
                        <a14:foregroundMark x1="57912" y1="2620" x2="57912" y2="2620"/>
                        <a14:foregroundMark x1="37848" y1="85655" x2="37848" y2="85655"/>
                        <a14:foregroundMark x1="39672" y1="88981" x2="39672" y2="88981"/>
                        <a14:foregroundMark x1="91382" y1="37921" x2="91382" y2="37921"/>
                        <a14:foregroundMark x1="40356" y1="2204" x2="40356" y2="2204"/>
                      </a14:backgroundRemoval>
                    </a14:imgEffect>
                  </a14:imgLayer>
                </a14:imgProps>
              </a:ext>
            </a:extLst>
          </a:blip>
          <a:srcRect l="3572" b="6349"/>
          <a:stretch/>
        </p:blipFill>
        <p:spPr>
          <a:xfrm>
            <a:off x="5331510" y="3829620"/>
            <a:ext cx="2365374" cy="2519340"/>
          </a:xfrm>
          <a:prstGeom prst="rect">
            <a:avLst/>
          </a:prstGeom>
        </p:spPr>
      </p:pic>
      <p:sp>
        <p:nvSpPr>
          <p:cNvPr id="2" name="Title 1"/>
          <p:cNvSpPr>
            <a:spLocks noGrp="1"/>
          </p:cNvSpPr>
          <p:nvPr>
            <p:ph type="title"/>
          </p:nvPr>
        </p:nvSpPr>
        <p:spPr>
          <a:xfrm>
            <a:off x="73710" y="298221"/>
            <a:ext cx="10515600" cy="643543"/>
          </a:xfrm>
        </p:spPr>
        <p:txBody>
          <a:bodyPr>
            <a:normAutofit/>
          </a:bodyPr>
          <a:lstStyle/>
          <a:p>
            <a:r>
              <a:rPr lang="en-US" sz="4000" b="1" dirty="0"/>
              <a:t>Marketing Central &amp; Logo Merchandise</a:t>
            </a:r>
          </a:p>
        </p:txBody>
      </p:sp>
      <p:sp>
        <p:nvSpPr>
          <p:cNvPr id="9" name="TextBox 8"/>
          <p:cNvSpPr txBox="1"/>
          <p:nvPr/>
        </p:nvSpPr>
        <p:spPr>
          <a:xfrm>
            <a:off x="351374" y="1344327"/>
            <a:ext cx="8229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549C"/>
                </a:solidFill>
                <a:effectLst>
                  <a:outerShdw blurRad="38100" dist="38100" dir="2700000" algn="tl">
                    <a:srgbClr val="000000">
                      <a:alpha val="43137"/>
                    </a:srgbClr>
                  </a:outerShdw>
                </a:effectLst>
                <a:uLnTx/>
                <a:uFillTx/>
                <a:latin typeface="Calibri" panose="020F0502020204030204"/>
                <a:ea typeface="+mn-ea"/>
                <a:cs typeface="+mn-cs"/>
              </a:rPr>
              <a:t>Marketing Central</a:t>
            </a:r>
            <a:r>
              <a:rPr kumimoji="0" lang="en-US" sz="2800" b="0" i="0" u="none" strike="noStrike" kern="1200" cap="none" spc="0" normalizeH="0" baseline="0" noProof="0" dirty="0">
                <a:ln>
                  <a:noFill/>
                </a:ln>
                <a:solidFill>
                  <a:srgbClr val="05549C"/>
                </a:solidFill>
                <a:effectLst>
                  <a:outerShdw blurRad="38100" dist="38100" dir="2700000" algn="tl">
                    <a:srgbClr val="000000">
                      <a:alpha val="43137"/>
                    </a:srgbClr>
                  </a:outerShdw>
                </a:effectLst>
                <a:uLnTx/>
                <a:uFillTx/>
                <a:latin typeface="Calibri" panose="020F0502020204030204"/>
                <a:ea typeface="+mn-ea"/>
                <a:cs typeface="+mn-cs"/>
              </a:rPr>
              <a:t> </a:t>
            </a:r>
            <a:br>
              <a:rPr kumimoji="0" lang="en-US" sz="2400" b="0" i="0" u="none" strike="noStrike" kern="1200" cap="none" spc="0" normalizeH="0" baseline="0" noProof="0" dirty="0">
                <a:ln>
                  <a:noFill/>
                </a:ln>
                <a:solidFill>
                  <a:srgbClr val="05549C"/>
                </a:solidFill>
                <a:effectLst>
                  <a:outerShdw blurRad="38100" dist="38100" dir="2700000" algn="tl">
                    <a:srgbClr val="000000">
                      <a:alpha val="43137"/>
                    </a:srgbClr>
                  </a:outerShdw>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Resource for Society-related marketing materials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351374" y="2297408"/>
            <a:ext cx="4260819"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5549C"/>
                </a:solidFill>
                <a:effectLst/>
                <a:uLnTx/>
                <a:uFillTx/>
                <a:latin typeface="Calibri" panose="020F0502020204030204"/>
                <a:ea typeface="+mn-ea"/>
                <a:cs typeface="+mn-cs"/>
              </a:rPr>
              <a:t>Resources organized by file type: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PowerPoint Presentations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Videos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Images /logos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Templates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Toolkits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Websites &amp; Forms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News &amp; Events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Going to a show? Order a pull-up banner or tabletop sign with your Chapter logo!</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0" y="5887296"/>
            <a:ext cx="55897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549C"/>
                </a:solidFill>
                <a:effectLst/>
                <a:uLnTx/>
                <a:uFillTx/>
                <a:latin typeface="Calibri" panose="020F0502020204030204"/>
                <a:ea typeface="+mn-ea"/>
                <a:cs typeface="+mn-cs"/>
                <a:hlinkClick r:id="rId6"/>
              </a:rPr>
              <a:t>ashrae.org/marketing</a:t>
            </a:r>
            <a:r>
              <a:rPr kumimoji="0" lang="en-US" sz="2400" b="1" i="0" u="none" strike="noStrike" kern="1200" cap="none" spc="0" normalizeH="0" baseline="0" noProof="0" dirty="0">
                <a:ln>
                  <a:noFill/>
                </a:ln>
                <a:solidFill>
                  <a:srgbClr val="05549C"/>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D5391A3D-8B64-4C5C-B86B-D6A0D191B212}"/>
              </a:ext>
            </a:extLst>
          </p:cNvPr>
          <p:cNvSpPr/>
          <p:nvPr/>
        </p:nvSpPr>
        <p:spPr>
          <a:xfrm>
            <a:off x="9404728" y="6878"/>
            <a:ext cx="2647950" cy="2099626"/>
          </a:xfrm>
          <a:prstGeom prst="ellipse">
            <a:avLst/>
          </a:prstGeom>
          <a:solidFill>
            <a:srgbClr val="92D050"/>
          </a:solidFill>
          <a:ln w="12700">
            <a:solidFill>
              <a:srgbClr val="0554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9755533" y="246342"/>
            <a:ext cx="20722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Where to Find Marketing Central on ashrae.org:</a:t>
            </a:r>
          </a:p>
        </p:txBody>
      </p:sp>
      <p:sp>
        <p:nvSpPr>
          <p:cNvPr id="26" name="TextBox 25">
            <a:extLst>
              <a:ext uri="{FF2B5EF4-FFF2-40B4-BE49-F238E27FC236}">
                <a16:creationId xmlns:a16="http://schemas.microsoft.com/office/drawing/2014/main" id="{65B7ADB3-4728-43DA-BDE5-59A734D7BF71}"/>
              </a:ext>
            </a:extLst>
          </p:cNvPr>
          <p:cNvSpPr txBox="1"/>
          <p:nvPr/>
        </p:nvSpPr>
        <p:spPr>
          <a:xfrm>
            <a:off x="6011178" y="5887295"/>
            <a:ext cx="55897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549C"/>
                </a:solidFill>
                <a:effectLst/>
                <a:uLnTx/>
                <a:uFillTx/>
                <a:latin typeface="Calibri" panose="020F0502020204030204"/>
                <a:ea typeface="+mn-ea"/>
                <a:cs typeface="+mn-cs"/>
                <a:hlinkClick r:id="rId7"/>
              </a:rPr>
              <a:t>ashrae.org/merchandise</a:t>
            </a:r>
            <a:endParaRPr kumimoji="0" lang="en-US" sz="2400" b="1" i="0" u="none" strike="noStrike" kern="1200" cap="none" spc="0" normalizeH="0" baseline="0" noProof="0" dirty="0">
              <a:ln>
                <a:noFill/>
              </a:ln>
              <a:solidFill>
                <a:srgbClr val="05549C"/>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9E1CE99-3EC4-48A8-A1FF-6BBFD250B7DC}"/>
              </a:ext>
            </a:extLst>
          </p:cNvPr>
          <p:cNvSpPr txBox="1"/>
          <p:nvPr/>
        </p:nvSpPr>
        <p:spPr>
          <a:xfrm>
            <a:off x="9551625" y="941765"/>
            <a:ext cx="2505722"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Search for  “Marketing”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Look under the About tab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Check the Footer</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2B3D0E2-FBFD-1BD3-C7E2-548722B9EA92}"/>
              </a:ext>
            </a:extLst>
          </p:cNvPr>
          <p:cNvSpPr txBox="1"/>
          <p:nvPr/>
        </p:nvSpPr>
        <p:spPr>
          <a:xfrm>
            <a:off x="7696884" y="4013903"/>
            <a:ext cx="221837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Check out the ASHRAE Logo Store for a selection of gifts and apparel. </a:t>
            </a:r>
          </a:p>
        </p:txBody>
      </p:sp>
      <p:sp>
        <p:nvSpPr>
          <p:cNvPr id="14" name="TextBox 13">
            <a:extLst>
              <a:ext uri="{FF2B5EF4-FFF2-40B4-BE49-F238E27FC236}">
                <a16:creationId xmlns:a16="http://schemas.microsoft.com/office/drawing/2014/main" id="{979E3550-4EEF-3558-13B0-01D09E8A700C}"/>
              </a:ext>
            </a:extLst>
          </p:cNvPr>
          <p:cNvSpPr txBox="1"/>
          <p:nvPr/>
        </p:nvSpPr>
        <p:spPr>
          <a:xfrm>
            <a:off x="6351601" y="2397270"/>
            <a:ext cx="490893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549C"/>
                </a:solidFill>
                <a:effectLst/>
                <a:uLnTx/>
                <a:uFillTx/>
                <a:latin typeface="Calibri" panose="020F0502020204030204"/>
                <a:ea typeface="+mn-ea"/>
                <a:cs typeface="+mn-cs"/>
              </a:rPr>
              <a:t>Hosting a Membership Event?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Contact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marketing@ashrae.org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stickers, pens, or brochures for your meeting or event.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Check out the Acronym Guide and Short URL List!</a:t>
            </a:r>
          </a:p>
        </p:txBody>
      </p:sp>
    </p:spTree>
    <p:extLst>
      <p:ext uri="{BB962C8B-B14F-4D97-AF65-F5344CB8AC3E}">
        <p14:creationId xmlns:p14="http://schemas.microsoft.com/office/powerpoint/2010/main" val="3073275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67F924-079D-A9F3-1305-9A7648944164}"/>
              </a:ext>
            </a:extLst>
          </p:cNvPr>
          <p:cNvSpPr>
            <a:spLocks noGrp="1"/>
          </p:cNvSpPr>
          <p:nvPr>
            <p:ph type="title"/>
          </p:nvPr>
        </p:nvSpPr>
        <p:spPr/>
        <p:txBody>
          <a:bodyPr/>
          <a:lstStyle/>
          <a:p>
            <a:r>
              <a:rPr lang="en-US" dirty="0"/>
              <a:t>Chapter Resources</a:t>
            </a:r>
          </a:p>
        </p:txBody>
      </p:sp>
      <p:graphicFrame>
        <p:nvGraphicFramePr>
          <p:cNvPr id="18" name="Content Placeholder 17">
            <a:extLst>
              <a:ext uri="{FF2B5EF4-FFF2-40B4-BE49-F238E27FC236}">
                <a16:creationId xmlns:a16="http://schemas.microsoft.com/office/drawing/2014/main" id="{77B3DA47-E4B5-8DF3-A4A6-ABBEF84EC423}"/>
              </a:ext>
            </a:extLst>
          </p:cNvPr>
          <p:cNvGraphicFramePr>
            <a:graphicFrameLocks noGrp="1"/>
          </p:cNvGraphicFramePr>
          <p:nvPr>
            <p:ph sz="half" idx="2"/>
            <p:extLst>
              <p:ext uri="{D42A27DB-BD31-4B8C-83A1-F6EECF244321}">
                <p14:modId xmlns:p14="http://schemas.microsoft.com/office/powerpoint/2010/main" val="660934287"/>
              </p:ext>
            </p:extLst>
          </p:nvPr>
        </p:nvGraphicFramePr>
        <p:xfrm>
          <a:off x="609599" y="1483371"/>
          <a:ext cx="9866052" cy="4002226"/>
        </p:xfrm>
        <a:graphic>
          <a:graphicData uri="http://schemas.openxmlformats.org/drawingml/2006/table">
            <a:tbl>
              <a:tblPr firstRow="1" bandRow="1">
                <a:tableStyleId>{5C22544A-7EE6-4342-B048-85BDC9FD1C3A}</a:tableStyleId>
              </a:tblPr>
              <a:tblGrid>
                <a:gridCol w="2466513">
                  <a:extLst>
                    <a:ext uri="{9D8B030D-6E8A-4147-A177-3AD203B41FA5}">
                      <a16:colId xmlns:a16="http://schemas.microsoft.com/office/drawing/2014/main" val="3317564862"/>
                    </a:ext>
                  </a:extLst>
                </a:gridCol>
                <a:gridCol w="2466513">
                  <a:extLst>
                    <a:ext uri="{9D8B030D-6E8A-4147-A177-3AD203B41FA5}">
                      <a16:colId xmlns:a16="http://schemas.microsoft.com/office/drawing/2014/main" val="1920892124"/>
                    </a:ext>
                  </a:extLst>
                </a:gridCol>
                <a:gridCol w="2466513">
                  <a:extLst>
                    <a:ext uri="{9D8B030D-6E8A-4147-A177-3AD203B41FA5}">
                      <a16:colId xmlns:a16="http://schemas.microsoft.com/office/drawing/2014/main" val="3743206836"/>
                    </a:ext>
                  </a:extLst>
                </a:gridCol>
                <a:gridCol w="2466513">
                  <a:extLst>
                    <a:ext uri="{9D8B030D-6E8A-4147-A177-3AD203B41FA5}">
                      <a16:colId xmlns:a16="http://schemas.microsoft.com/office/drawing/2014/main" val="2253365726"/>
                    </a:ext>
                  </a:extLst>
                </a:gridCol>
              </a:tblGrid>
              <a:tr h="1258894">
                <a:tc>
                  <a:txBody>
                    <a:bodyPr/>
                    <a:lstStyle/>
                    <a:p>
                      <a:r>
                        <a:rPr lang="en-US" sz="2400" dirty="0"/>
                        <a:t>Director and Regional Chair (DRC)</a:t>
                      </a:r>
                    </a:p>
                  </a:txBody>
                  <a:tcPr/>
                </a:tc>
                <a:tc>
                  <a:txBody>
                    <a:bodyPr/>
                    <a:lstStyle/>
                    <a:p>
                      <a:r>
                        <a:rPr lang="en-US" sz="2400" dirty="0"/>
                        <a:t>Region Members Council Rep (RMCR)</a:t>
                      </a:r>
                    </a:p>
                  </a:txBody>
                  <a:tcPr/>
                </a:tc>
                <a:tc>
                  <a:txBody>
                    <a:bodyPr/>
                    <a:lstStyle/>
                    <a:p>
                      <a:r>
                        <a:rPr lang="en-US" sz="2400" dirty="0"/>
                        <a:t>Regional Vice Chairs (RVCs)</a:t>
                      </a:r>
                    </a:p>
                  </a:txBody>
                  <a:tcPr/>
                </a:tc>
                <a:tc>
                  <a:txBody>
                    <a:bodyPr/>
                    <a:lstStyle/>
                    <a:p>
                      <a:r>
                        <a:rPr lang="en-US" sz="2400" dirty="0"/>
                        <a:t>ASHRAE</a:t>
                      </a:r>
                    </a:p>
                    <a:p>
                      <a:r>
                        <a:rPr lang="en-US" sz="2400" dirty="0"/>
                        <a:t> Staff</a:t>
                      </a:r>
                    </a:p>
                  </a:txBody>
                  <a:tcPr/>
                </a:tc>
                <a:extLst>
                  <a:ext uri="{0D108BD9-81ED-4DB2-BD59-A6C34878D82A}">
                    <a16:rowId xmlns:a16="http://schemas.microsoft.com/office/drawing/2014/main" val="2892235323"/>
                  </a:ext>
                </a:extLst>
              </a:tr>
              <a:tr h="457222">
                <a:tc>
                  <a:txBody>
                    <a:bodyPr/>
                    <a:lstStyle/>
                    <a:p>
                      <a:r>
                        <a:rPr lang="en-US" dirty="0"/>
                        <a:t>NAME</a:t>
                      </a:r>
                    </a:p>
                  </a:txBody>
                  <a:tcPr/>
                </a:tc>
                <a:tc>
                  <a:txBody>
                    <a:bodyPr/>
                    <a:lstStyle/>
                    <a:p>
                      <a:r>
                        <a:rPr lang="en-US" dirty="0"/>
                        <a:t>NAME</a:t>
                      </a:r>
                    </a:p>
                  </a:txBody>
                  <a:tcPr/>
                </a:tc>
                <a:tc>
                  <a:txBody>
                    <a:bodyPr/>
                    <a:lstStyle/>
                    <a:p>
                      <a:r>
                        <a:rPr lang="en-US" dirty="0"/>
                        <a:t>NAME, YEA</a:t>
                      </a:r>
                    </a:p>
                  </a:txBody>
                  <a:tcPr/>
                </a:tc>
                <a:tc>
                  <a:txBody>
                    <a:bodyPr/>
                    <a:lstStyle/>
                    <a:p>
                      <a:r>
                        <a:rPr lang="en-US" dirty="0"/>
                        <a:t>Tammy Catchings</a:t>
                      </a:r>
                    </a:p>
                  </a:txBody>
                  <a:tcPr/>
                </a:tc>
                <a:extLst>
                  <a:ext uri="{0D108BD9-81ED-4DB2-BD59-A6C34878D82A}">
                    <a16:rowId xmlns:a16="http://schemas.microsoft.com/office/drawing/2014/main" val="1514502439"/>
                  </a:ext>
                </a:extLst>
              </a:tr>
              <a:tr h="457222">
                <a:tc>
                  <a:txBody>
                    <a:bodyPr/>
                    <a:lstStyle/>
                    <a:p>
                      <a:r>
                        <a:rPr lang="en-US" dirty="0"/>
                        <a:t>EMAIL</a:t>
                      </a:r>
                    </a:p>
                  </a:txBody>
                  <a:tcPr/>
                </a:tc>
                <a:tc>
                  <a:txBody>
                    <a:bodyPr/>
                    <a:lstStyle/>
                    <a:p>
                      <a:r>
                        <a:rPr lang="en-US" dirty="0"/>
                        <a:t>EMAIL</a:t>
                      </a:r>
                    </a:p>
                  </a:txBody>
                  <a:tcPr/>
                </a:tc>
                <a:tc>
                  <a:txBody>
                    <a:bodyPr/>
                    <a:lstStyle/>
                    <a:p>
                      <a:r>
                        <a:rPr lang="en-US" dirty="0"/>
                        <a:t>NAME, MP</a:t>
                      </a:r>
                    </a:p>
                  </a:txBody>
                  <a:tcPr/>
                </a:tc>
                <a:tc>
                  <a:txBody>
                    <a:bodyPr/>
                    <a:lstStyle/>
                    <a:p>
                      <a:r>
                        <a:rPr lang="en-US" dirty="0"/>
                        <a:t>Pacia Williamsons</a:t>
                      </a:r>
                    </a:p>
                  </a:txBody>
                  <a:tcPr/>
                </a:tc>
                <a:extLst>
                  <a:ext uri="{0D108BD9-81ED-4DB2-BD59-A6C34878D82A}">
                    <a16:rowId xmlns:a16="http://schemas.microsoft.com/office/drawing/2014/main" val="2640753301"/>
                  </a:ext>
                </a:extLst>
              </a:tr>
              <a:tr h="457222">
                <a:tc>
                  <a:txBody>
                    <a:bodyPr/>
                    <a:lstStyle/>
                    <a:p>
                      <a:endParaRPr lang="en-US" dirty="0"/>
                    </a:p>
                  </a:txBody>
                  <a:tcPr/>
                </a:tc>
                <a:tc>
                  <a:txBody>
                    <a:bodyPr/>
                    <a:lstStyle/>
                    <a:p>
                      <a:endParaRPr lang="en-US"/>
                    </a:p>
                  </a:txBody>
                  <a:tcPr/>
                </a:tc>
                <a:tc>
                  <a:txBody>
                    <a:bodyPr/>
                    <a:lstStyle/>
                    <a:p>
                      <a:r>
                        <a:rPr lang="en-US" dirty="0"/>
                        <a:t>NAME, GAC</a:t>
                      </a:r>
                    </a:p>
                  </a:txBody>
                  <a:tcPr/>
                </a:tc>
                <a:tc>
                  <a:txBody>
                    <a:bodyPr/>
                    <a:lstStyle/>
                    <a:p>
                      <a:r>
                        <a:rPr lang="en-US" dirty="0"/>
                        <a:t>Lizzy Seymour</a:t>
                      </a:r>
                    </a:p>
                  </a:txBody>
                  <a:tcPr/>
                </a:tc>
                <a:extLst>
                  <a:ext uri="{0D108BD9-81ED-4DB2-BD59-A6C34878D82A}">
                    <a16:rowId xmlns:a16="http://schemas.microsoft.com/office/drawing/2014/main" val="1394396458"/>
                  </a:ext>
                </a:extLst>
              </a:tr>
              <a:tr h="457222">
                <a:tc>
                  <a:txBody>
                    <a:bodyPr/>
                    <a:lstStyle/>
                    <a:p>
                      <a:endParaRPr lang="en-US" dirty="0"/>
                    </a:p>
                  </a:txBody>
                  <a:tcPr/>
                </a:tc>
                <a:tc>
                  <a:txBody>
                    <a:bodyPr/>
                    <a:lstStyle/>
                    <a:p>
                      <a:endParaRPr lang="en-US" dirty="0"/>
                    </a:p>
                  </a:txBody>
                  <a:tcPr/>
                </a:tc>
                <a:tc>
                  <a:txBody>
                    <a:bodyPr/>
                    <a:lstStyle/>
                    <a:p>
                      <a:r>
                        <a:rPr lang="en-US" dirty="0"/>
                        <a:t>NAME, RP</a:t>
                      </a:r>
                    </a:p>
                  </a:txBody>
                  <a:tcPr/>
                </a:tc>
                <a:tc>
                  <a:txBody>
                    <a:bodyPr/>
                    <a:lstStyle/>
                    <a:p>
                      <a:r>
                        <a:rPr lang="en-US" dirty="0">
                          <a:hlinkClick r:id="rId3"/>
                        </a:rPr>
                        <a:t>regioninfo@ashrae.org</a:t>
                      </a:r>
                      <a:r>
                        <a:rPr lang="en-US" dirty="0"/>
                        <a:t> </a:t>
                      </a:r>
                    </a:p>
                  </a:txBody>
                  <a:tcPr/>
                </a:tc>
                <a:extLst>
                  <a:ext uri="{0D108BD9-81ED-4DB2-BD59-A6C34878D82A}">
                    <a16:rowId xmlns:a16="http://schemas.microsoft.com/office/drawing/2014/main" val="920467077"/>
                  </a:ext>
                </a:extLst>
              </a:tr>
              <a:tr h="457222">
                <a:tc>
                  <a:txBody>
                    <a:bodyPr/>
                    <a:lstStyle/>
                    <a:p>
                      <a:endParaRPr lang="en-US"/>
                    </a:p>
                  </a:txBody>
                  <a:tcPr/>
                </a:tc>
                <a:tc>
                  <a:txBody>
                    <a:bodyPr/>
                    <a:lstStyle/>
                    <a:p>
                      <a:endParaRPr lang="en-US" dirty="0"/>
                    </a:p>
                  </a:txBody>
                  <a:tcPr/>
                </a:tc>
                <a:tc>
                  <a:txBody>
                    <a:bodyPr/>
                    <a:lstStyle/>
                    <a:p>
                      <a:r>
                        <a:rPr lang="en-US" dirty="0"/>
                        <a:t>NAME, CTTC</a:t>
                      </a:r>
                    </a:p>
                  </a:txBody>
                  <a:tcPr/>
                </a:tc>
                <a:tc>
                  <a:txBody>
                    <a:bodyPr/>
                    <a:lstStyle/>
                    <a:p>
                      <a:endParaRPr lang="en-US"/>
                    </a:p>
                  </a:txBody>
                  <a:tcPr/>
                </a:tc>
                <a:extLst>
                  <a:ext uri="{0D108BD9-81ED-4DB2-BD59-A6C34878D82A}">
                    <a16:rowId xmlns:a16="http://schemas.microsoft.com/office/drawing/2014/main" val="854568637"/>
                  </a:ext>
                </a:extLst>
              </a:tr>
              <a:tr h="457222">
                <a:tc>
                  <a:txBody>
                    <a:bodyPr/>
                    <a:lstStyle/>
                    <a:p>
                      <a:endParaRPr lang="en-US"/>
                    </a:p>
                  </a:txBody>
                  <a:tcPr/>
                </a:tc>
                <a:tc>
                  <a:txBody>
                    <a:bodyPr/>
                    <a:lstStyle/>
                    <a:p>
                      <a:endParaRPr lang="en-US" dirty="0"/>
                    </a:p>
                  </a:txBody>
                  <a:tcPr/>
                </a:tc>
                <a:tc>
                  <a:txBody>
                    <a:bodyPr/>
                    <a:lstStyle/>
                    <a:p>
                      <a:r>
                        <a:rPr lang="en-US" dirty="0"/>
                        <a:t>NAME, SA</a:t>
                      </a:r>
                    </a:p>
                  </a:txBody>
                  <a:tcPr/>
                </a:tc>
                <a:tc>
                  <a:txBody>
                    <a:bodyPr/>
                    <a:lstStyle/>
                    <a:p>
                      <a:endParaRPr lang="en-US" dirty="0"/>
                    </a:p>
                  </a:txBody>
                  <a:tcPr/>
                </a:tc>
                <a:extLst>
                  <a:ext uri="{0D108BD9-81ED-4DB2-BD59-A6C34878D82A}">
                    <a16:rowId xmlns:a16="http://schemas.microsoft.com/office/drawing/2014/main" val="2295244606"/>
                  </a:ext>
                </a:extLst>
              </a:tr>
            </a:tbl>
          </a:graphicData>
        </a:graphic>
      </p:graphicFrame>
    </p:spTree>
    <p:extLst>
      <p:ext uri="{BB962C8B-B14F-4D97-AF65-F5344CB8AC3E}">
        <p14:creationId xmlns:p14="http://schemas.microsoft.com/office/powerpoint/2010/main" val="2075250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chor="ctr">
            <a:normAutofit/>
          </a:bodyPr>
          <a:lstStyle/>
          <a:p>
            <a:r>
              <a:rPr lang="en-US" dirty="0"/>
              <a:t>Chapter Goals</a:t>
            </a:r>
          </a:p>
        </p:txBody>
      </p:sp>
      <p:graphicFrame>
        <p:nvGraphicFramePr>
          <p:cNvPr id="6" name="Content Placeholder 5">
            <a:extLst>
              <a:ext uri="{FF2B5EF4-FFF2-40B4-BE49-F238E27FC236}">
                <a16:creationId xmlns:a16="http://schemas.microsoft.com/office/drawing/2014/main" id="{7F6FF56B-E3FD-4D4A-56EB-2AD544FD21A9}"/>
              </a:ext>
            </a:extLst>
          </p:cNvPr>
          <p:cNvGraphicFramePr>
            <a:graphicFrameLocks noGrp="1"/>
          </p:cNvGraphicFramePr>
          <p:nvPr>
            <p:ph sz="half" idx="2"/>
            <p:extLst>
              <p:ext uri="{D42A27DB-BD31-4B8C-83A1-F6EECF244321}">
                <p14:modId xmlns:p14="http://schemas.microsoft.com/office/powerpoint/2010/main" val="1881077831"/>
              </p:ext>
            </p:extLst>
          </p:nvPr>
        </p:nvGraphicFramePr>
        <p:xfrm>
          <a:off x="476435" y="1713237"/>
          <a:ext cx="10650538"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0376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chor="ctr">
            <a:normAutofit/>
          </a:bodyPr>
          <a:lstStyle/>
          <a:p>
            <a:r>
              <a:rPr lang="en-US" dirty="0"/>
              <a:t>Keys to Chapter Success</a:t>
            </a:r>
          </a:p>
        </p:txBody>
      </p:sp>
      <p:sp>
        <p:nvSpPr>
          <p:cNvPr id="3" name="TextBox 2">
            <a:extLst>
              <a:ext uri="{FF2B5EF4-FFF2-40B4-BE49-F238E27FC236}">
                <a16:creationId xmlns:a16="http://schemas.microsoft.com/office/drawing/2014/main" id="{6ED2AE26-2364-F406-6CD6-5D67B9B0F0B3}"/>
              </a:ext>
            </a:extLst>
          </p:cNvPr>
          <p:cNvSpPr txBox="1"/>
          <p:nvPr/>
        </p:nvSpPr>
        <p:spPr>
          <a:xfrm>
            <a:off x="1426464" y="5742432"/>
            <a:ext cx="8790432" cy="523220"/>
          </a:xfrm>
          <a:prstGeom prst="rect">
            <a:avLst/>
          </a:prstGeom>
          <a:noFill/>
        </p:spPr>
        <p:txBody>
          <a:bodyPr wrap="square" rtlCol="0">
            <a:spAutoFit/>
          </a:bodyPr>
          <a:lstStyle/>
          <a:p>
            <a:pPr algn="ctr"/>
            <a:r>
              <a:rPr lang="en-US" sz="2800" dirty="0">
                <a:hlinkClick r:id="rId3"/>
              </a:rPr>
              <a:t>Ashrae.org &gt; Communities &gt; Chapters &gt; PAOE Information</a:t>
            </a:r>
            <a:endParaRPr lang="en-US" sz="2800" dirty="0"/>
          </a:p>
        </p:txBody>
      </p:sp>
      <p:graphicFrame>
        <p:nvGraphicFramePr>
          <p:cNvPr id="8" name="Content Placeholder 7">
            <a:extLst>
              <a:ext uri="{FF2B5EF4-FFF2-40B4-BE49-F238E27FC236}">
                <a16:creationId xmlns:a16="http://schemas.microsoft.com/office/drawing/2014/main" id="{63CCF28B-4BF9-9F29-F53F-8368CF0B2E63}"/>
              </a:ext>
            </a:extLst>
          </p:cNvPr>
          <p:cNvGraphicFramePr>
            <a:graphicFrameLocks noGrp="1"/>
          </p:cNvGraphicFramePr>
          <p:nvPr>
            <p:ph sz="half" idx="2"/>
            <p:extLst>
              <p:ext uri="{D42A27DB-BD31-4B8C-83A1-F6EECF244321}">
                <p14:modId xmlns:p14="http://schemas.microsoft.com/office/powerpoint/2010/main" val="3058664451"/>
              </p:ext>
            </p:extLst>
          </p:nvPr>
        </p:nvGraphicFramePr>
        <p:xfrm>
          <a:off x="609600" y="1624460"/>
          <a:ext cx="10650538" cy="3951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74143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chor="ctr">
            <a:normAutofit/>
          </a:bodyPr>
          <a:lstStyle/>
          <a:p>
            <a:r>
              <a:rPr lang="en-US" dirty="0"/>
              <a:t>Keys to Chapter Success</a:t>
            </a:r>
          </a:p>
        </p:txBody>
      </p:sp>
      <p:sp>
        <p:nvSpPr>
          <p:cNvPr id="3" name="TextBox 2">
            <a:extLst>
              <a:ext uri="{FF2B5EF4-FFF2-40B4-BE49-F238E27FC236}">
                <a16:creationId xmlns:a16="http://schemas.microsoft.com/office/drawing/2014/main" id="{6ED2AE26-2364-F406-6CD6-5D67B9B0F0B3}"/>
              </a:ext>
            </a:extLst>
          </p:cNvPr>
          <p:cNvSpPr txBox="1"/>
          <p:nvPr/>
        </p:nvSpPr>
        <p:spPr>
          <a:xfrm>
            <a:off x="1426464" y="5742432"/>
            <a:ext cx="8790432" cy="523220"/>
          </a:xfrm>
          <a:prstGeom prst="rect">
            <a:avLst/>
          </a:prstGeom>
          <a:noFill/>
        </p:spPr>
        <p:txBody>
          <a:bodyPr wrap="square" rtlCol="0">
            <a:spAutoFit/>
          </a:bodyPr>
          <a:lstStyle/>
          <a:p>
            <a:pPr algn="ctr"/>
            <a:r>
              <a:rPr lang="en-US" sz="2800" dirty="0">
                <a:hlinkClick r:id="rId3"/>
              </a:rPr>
              <a:t>Ashrae.org &gt; About &gt; Mission &amp; Vision</a:t>
            </a:r>
            <a:endParaRPr lang="en-US" sz="2800" dirty="0"/>
          </a:p>
        </p:txBody>
      </p:sp>
      <p:graphicFrame>
        <p:nvGraphicFramePr>
          <p:cNvPr id="8" name="Content Placeholder 7">
            <a:extLst>
              <a:ext uri="{FF2B5EF4-FFF2-40B4-BE49-F238E27FC236}">
                <a16:creationId xmlns:a16="http://schemas.microsoft.com/office/drawing/2014/main" id="{63CCF28B-4BF9-9F29-F53F-8368CF0B2E63}"/>
              </a:ext>
            </a:extLst>
          </p:cNvPr>
          <p:cNvGraphicFramePr>
            <a:graphicFrameLocks noGrp="1"/>
          </p:cNvGraphicFramePr>
          <p:nvPr>
            <p:ph sz="half" idx="2"/>
            <p:extLst>
              <p:ext uri="{D42A27DB-BD31-4B8C-83A1-F6EECF244321}">
                <p14:modId xmlns:p14="http://schemas.microsoft.com/office/powerpoint/2010/main" val="1474569889"/>
              </p:ext>
            </p:extLst>
          </p:nvPr>
        </p:nvGraphicFramePr>
        <p:xfrm>
          <a:off x="609600" y="1624460"/>
          <a:ext cx="10650538" cy="3951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41665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DD884EA9-247C-5DC6-AE60-E6EAAEF65C5D}"/>
              </a:ext>
            </a:extLst>
          </p:cNvPr>
          <p:cNvGraphicFramePr>
            <a:graphicFrameLocks noGrp="1"/>
          </p:cNvGraphicFramePr>
          <p:nvPr>
            <p:ph sz="half" idx="2"/>
            <p:extLst>
              <p:ext uri="{D42A27DB-BD31-4B8C-83A1-F6EECF244321}">
                <p14:modId xmlns:p14="http://schemas.microsoft.com/office/powerpoint/2010/main" val="332480757"/>
              </p:ext>
            </p:extLst>
          </p:nvPr>
        </p:nvGraphicFramePr>
        <p:xfrm>
          <a:off x="0" y="1029810"/>
          <a:ext cx="11765873" cy="5628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63083DC3-23F9-DA63-CF8D-D12AF8BE1533}"/>
              </a:ext>
            </a:extLst>
          </p:cNvPr>
          <p:cNvSpPr>
            <a:spLocks noGrp="1"/>
          </p:cNvSpPr>
          <p:nvPr>
            <p:ph type="title"/>
          </p:nvPr>
        </p:nvSpPr>
        <p:spPr/>
        <p:txBody>
          <a:bodyPr>
            <a:normAutofit fontScale="90000"/>
          </a:bodyPr>
          <a:lstStyle/>
          <a:p>
            <a:r>
              <a:rPr lang="en-US" dirty="0"/>
              <a:t>Relationships Among Members, Chapters and Society </a:t>
            </a:r>
          </a:p>
        </p:txBody>
      </p:sp>
      <p:sp>
        <p:nvSpPr>
          <p:cNvPr id="13" name="TextBox 12">
            <a:extLst>
              <a:ext uri="{FF2B5EF4-FFF2-40B4-BE49-F238E27FC236}">
                <a16:creationId xmlns:a16="http://schemas.microsoft.com/office/drawing/2014/main" id="{AB20B3D3-AEFB-0718-BE51-85EFC7617BCB}"/>
              </a:ext>
            </a:extLst>
          </p:cNvPr>
          <p:cNvSpPr txBox="1"/>
          <p:nvPr/>
        </p:nvSpPr>
        <p:spPr>
          <a:xfrm>
            <a:off x="8565063" y="2521258"/>
            <a:ext cx="3126828" cy="646331"/>
          </a:xfrm>
          <a:prstGeom prst="rect">
            <a:avLst/>
          </a:prstGeom>
          <a:noFill/>
        </p:spPr>
        <p:txBody>
          <a:bodyPr wrap="square" rtlCol="0">
            <a:spAutoFit/>
          </a:bodyPr>
          <a:lstStyle/>
          <a:p>
            <a:r>
              <a:rPr lang="en-US" dirty="0">
                <a:hlinkClick r:id="rId8"/>
              </a:rPr>
              <a:t>ashrae.org &gt; Communities &gt; ASHRAE Chapters</a:t>
            </a:r>
            <a:endParaRPr lang="en-US" dirty="0"/>
          </a:p>
        </p:txBody>
      </p:sp>
      <p:sp>
        <p:nvSpPr>
          <p:cNvPr id="14" name="TextBox 13">
            <a:extLst>
              <a:ext uri="{FF2B5EF4-FFF2-40B4-BE49-F238E27FC236}">
                <a16:creationId xmlns:a16="http://schemas.microsoft.com/office/drawing/2014/main" id="{711F8172-C0B8-E121-D2DE-6FE0856E90C5}"/>
              </a:ext>
            </a:extLst>
          </p:cNvPr>
          <p:cNvSpPr txBox="1"/>
          <p:nvPr/>
        </p:nvSpPr>
        <p:spPr>
          <a:xfrm>
            <a:off x="8639045" y="4458070"/>
            <a:ext cx="3126828" cy="646331"/>
          </a:xfrm>
          <a:prstGeom prst="rect">
            <a:avLst/>
          </a:prstGeom>
          <a:noFill/>
        </p:spPr>
        <p:txBody>
          <a:bodyPr wrap="square" rtlCol="0">
            <a:spAutoFit/>
          </a:bodyPr>
          <a:lstStyle/>
          <a:p>
            <a:r>
              <a:rPr lang="en-US" dirty="0">
                <a:hlinkClick r:id="rId9"/>
              </a:rPr>
              <a:t>ashrae.org &gt; Communities &gt; Regions</a:t>
            </a:r>
            <a:endParaRPr lang="en-US" dirty="0"/>
          </a:p>
        </p:txBody>
      </p:sp>
      <p:sp>
        <p:nvSpPr>
          <p:cNvPr id="15" name="TextBox 14">
            <a:extLst>
              <a:ext uri="{FF2B5EF4-FFF2-40B4-BE49-F238E27FC236}">
                <a16:creationId xmlns:a16="http://schemas.microsoft.com/office/drawing/2014/main" id="{ABC49CBE-94B4-0A55-A1C5-4CE918D2DFA3}"/>
              </a:ext>
            </a:extLst>
          </p:cNvPr>
          <p:cNvSpPr txBox="1"/>
          <p:nvPr/>
        </p:nvSpPr>
        <p:spPr>
          <a:xfrm>
            <a:off x="6740704" y="5949518"/>
            <a:ext cx="3126828" cy="646331"/>
          </a:xfrm>
          <a:prstGeom prst="rect">
            <a:avLst/>
          </a:prstGeom>
          <a:noFill/>
        </p:spPr>
        <p:txBody>
          <a:bodyPr wrap="square" rtlCol="0">
            <a:spAutoFit/>
          </a:bodyPr>
          <a:lstStyle/>
          <a:p>
            <a:r>
              <a:rPr lang="en-US" dirty="0">
                <a:hlinkClick r:id="rId10"/>
              </a:rPr>
              <a:t>ashrae.org &gt; Communities &gt; Members Council </a:t>
            </a:r>
            <a:endParaRPr lang="en-US" dirty="0"/>
          </a:p>
        </p:txBody>
      </p:sp>
      <p:sp>
        <p:nvSpPr>
          <p:cNvPr id="16" name="TextBox 15">
            <a:extLst>
              <a:ext uri="{FF2B5EF4-FFF2-40B4-BE49-F238E27FC236}">
                <a16:creationId xmlns:a16="http://schemas.microsoft.com/office/drawing/2014/main" id="{090C1FAC-07C6-E8BD-461C-66FC7115D1A0}"/>
              </a:ext>
            </a:extLst>
          </p:cNvPr>
          <p:cNvSpPr txBox="1"/>
          <p:nvPr/>
        </p:nvSpPr>
        <p:spPr>
          <a:xfrm>
            <a:off x="0" y="4445363"/>
            <a:ext cx="3126828" cy="923330"/>
          </a:xfrm>
          <a:prstGeom prst="rect">
            <a:avLst/>
          </a:prstGeom>
          <a:noFill/>
        </p:spPr>
        <p:txBody>
          <a:bodyPr wrap="square" rtlCol="0">
            <a:spAutoFit/>
          </a:bodyPr>
          <a:lstStyle/>
          <a:p>
            <a:pPr algn="r"/>
            <a:r>
              <a:rPr lang="en-US" dirty="0">
                <a:hlinkClick r:id="rId11"/>
              </a:rPr>
              <a:t>ashrae.org &gt; About &gt; Leadership &gt; Board of Directors</a:t>
            </a:r>
            <a:endParaRPr lang="en-US" dirty="0"/>
          </a:p>
        </p:txBody>
      </p:sp>
      <p:sp>
        <p:nvSpPr>
          <p:cNvPr id="17" name="TextBox 16">
            <a:extLst>
              <a:ext uri="{FF2B5EF4-FFF2-40B4-BE49-F238E27FC236}">
                <a16:creationId xmlns:a16="http://schemas.microsoft.com/office/drawing/2014/main" id="{7CCC879C-920A-D155-09F5-B59D0988DC5A}"/>
              </a:ext>
            </a:extLst>
          </p:cNvPr>
          <p:cNvSpPr txBox="1"/>
          <p:nvPr/>
        </p:nvSpPr>
        <p:spPr>
          <a:xfrm>
            <a:off x="0" y="2382758"/>
            <a:ext cx="3126828" cy="923330"/>
          </a:xfrm>
          <a:prstGeom prst="rect">
            <a:avLst/>
          </a:prstGeom>
          <a:noFill/>
        </p:spPr>
        <p:txBody>
          <a:bodyPr wrap="square" rtlCol="0">
            <a:spAutoFit/>
          </a:bodyPr>
          <a:lstStyle/>
          <a:p>
            <a:pPr algn="r"/>
            <a:r>
              <a:rPr lang="en-US" dirty="0">
                <a:hlinkClick r:id="rId12"/>
              </a:rPr>
              <a:t>ashrae.org &gt; Conferences &gt; Chapters Regional Conferences</a:t>
            </a:r>
            <a:endParaRPr lang="en-US" dirty="0"/>
          </a:p>
        </p:txBody>
      </p:sp>
    </p:spTree>
    <p:extLst>
      <p:ext uri="{BB962C8B-B14F-4D97-AF65-F5344CB8AC3E}">
        <p14:creationId xmlns:p14="http://schemas.microsoft.com/office/powerpoint/2010/main" val="308685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26E0A5-7290-2D1B-2484-1EB6ECD4DC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2188" y="959767"/>
            <a:ext cx="4428020" cy="888897"/>
          </a:xfrm>
          <a:prstGeom prst="rect">
            <a:avLst/>
          </a:prstGeom>
        </p:spPr>
      </p:pic>
      <p:sp>
        <p:nvSpPr>
          <p:cNvPr id="3" name="TextBox 2">
            <a:extLst>
              <a:ext uri="{FF2B5EF4-FFF2-40B4-BE49-F238E27FC236}">
                <a16:creationId xmlns:a16="http://schemas.microsoft.com/office/drawing/2014/main" id="{AD53545D-0B2A-1776-6B59-B3231852E348}"/>
              </a:ext>
            </a:extLst>
          </p:cNvPr>
          <p:cNvSpPr txBox="1"/>
          <p:nvPr/>
        </p:nvSpPr>
        <p:spPr>
          <a:xfrm>
            <a:off x="6707182" y="2894727"/>
            <a:ext cx="5049812" cy="1938992"/>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How to Use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549B"/>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Chapter Reports, CIQ, and PAOE</a:t>
            </a:r>
            <a:endParaRPr kumimoji="0" lang="en-US" sz="4000" b="1" i="0" u="none" strike="noStrike" kern="1200" cap="none" spc="0" normalizeH="0" baseline="0" noProof="0" dirty="0">
              <a:ln>
                <a:noFill/>
              </a:ln>
              <a:solidFill>
                <a:srgbClr val="00549B"/>
              </a:solidFill>
              <a:effectLst>
                <a:outerShdw blurRad="38100" dist="38100" dir="2700000" algn="tl">
                  <a:srgbClr val="000000">
                    <a:alpha val="43137"/>
                  </a:srgbClr>
                </a:outerShdw>
              </a:effectLst>
              <a:uLnTx/>
              <a:uFillTx/>
              <a:latin typeface="Arial Narrow" panose="020B0604020202020204" pitchFamily="34" charset="0"/>
              <a:ea typeface="+mn-ea"/>
              <a:cs typeface="Arial Narrow" panose="020B0604020202020204" pitchFamily="34" charset="0"/>
            </a:endParaRPr>
          </a:p>
        </p:txBody>
      </p:sp>
      <p:sp>
        <p:nvSpPr>
          <p:cNvPr id="7" name="Rectangle 6">
            <a:extLst>
              <a:ext uri="{FF2B5EF4-FFF2-40B4-BE49-F238E27FC236}">
                <a16:creationId xmlns:a16="http://schemas.microsoft.com/office/drawing/2014/main" id="{4BFDB83B-5DA9-810A-D0D4-12BD2A5FFFC0}"/>
              </a:ext>
            </a:extLst>
          </p:cNvPr>
          <p:cNvSpPr/>
          <p:nvPr/>
        </p:nvSpPr>
        <p:spPr>
          <a:xfrm>
            <a:off x="163263" y="5820089"/>
            <a:ext cx="1302345" cy="86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666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5AB462F-EBC8-E41E-C7E1-32C7C820E853}"/>
              </a:ext>
            </a:extLst>
          </p:cNvPr>
          <p:cNvSpPr>
            <a:spLocks noGrp="1"/>
          </p:cNvSpPr>
          <p:nvPr>
            <p:ph type="body" idx="1"/>
          </p:nvPr>
        </p:nvSpPr>
        <p:spPr>
          <a:xfrm>
            <a:off x="322554" y="483581"/>
            <a:ext cx="10048876" cy="639762"/>
          </a:xfrm>
        </p:spPr>
        <p:txBody>
          <a:bodyPr>
            <a:normAutofit fontScale="92500"/>
          </a:bodyPr>
          <a:lstStyle/>
          <a:p>
            <a:r>
              <a:rPr lang="en-US" b="0" dirty="0">
                <a:hlinkClick r:id="rId3"/>
              </a:rPr>
              <a:t>Ashrae.org &gt; Communities &gt; Chapters &gt; Chapter Reports, CIQ and PAOE</a:t>
            </a:r>
            <a:endParaRPr lang="en-US" b="0" dirty="0"/>
          </a:p>
        </p:txBody>
      </p:sp>
      <p:pic>
        <p:nvPicPr>
          <p:cNvPr id="8" name="Content Placeholder 7">
            <a:extLst>
              <a:ext uri="{FF2B5EF4-FFF2-40B4-BE49-F238E27FC236}">
                <a16:creationId xmlns:a16="http://schemas.microsoft.com/office/drawing/2014/main" id="{FC443916-C939-4208-45D7-B9CD2D548203}"/>
              </a:ext>
            </a:extLst>
          </p:cNvPr>
          <p:cNvPicPr>
            <a:picLocks noGrp="1" noChangeAspect="1"/>
          </p:cNvPicPr>
          <p:nvPr>
            <p:ph sz="half" idx="2"/>
          </p:nvPr>
        </p:nvPicPr>
        <p:blipFill>
          <a:blip r:embed="rId4"/>
          <a:stretch>
            <a:fillRect/>
          </a:stretch>
        </p:blipFill>
        <p:spPr>
          <a:xfrm>
            <a:off x="1376039" y="1173410"/>
            <a:ext cx="8655728" cy="5201009"/>
          </a:xfrm>
        </p:spPr>
      </p:pic>
      <p:sp>
        <p:nvSpPr>
          <p:cNvPr id="9" name="Rectangle 8">
            <a:extLst>
              <a:ext uri="{FF2B5EF4-FFF2-40B4-BE49-F238E27FC236}">
                <a16:creationId xmlns:a16="http://schemas.microsoft.com/office/drawing/2014/main" id="{50301A0A-3991-2453-D533-8D6DC8A509B2}"/>
              </a:ext>
            </a:extLst>
          </p:cNvPr>
          <p:cNvSpPr/>
          <p:nvPr/>
        </p:nvSpPr>
        <p:spPr>
          <a:xfrm>
            <a:off x="7208668" y="2050742"/>
            <a:ext cx="2823099" cy="4136994"/>
          </a:xfrm>
          <a:prstGeom prst="rect">
            <a:avLst/>
          </a:prstGeom>
          <a:noFill/>
          <a:ln w="57150">
            <a:solidFill>
              <a:srgbClr val="A9D0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656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77F748-C734-FECD-A2D5-7961683EFD3A}"/>
              </a:ext>
            </a:extLst>
          </p:cNvPr>
          <p:cNvPicPr>
            <a:picLocks noChangeAspect="1"/>
          </p:cNvPicPr>
          <p:nvPr/>
        </p:nvPicPr>
        <p:blipFill>
          <a:blip r:embed="rId2"/>
          <a:stretch>
            <a:fillRect/>
          </a:stretch>
        </p:blipFill>
        <p:spPr>
          <a:xfrm>
            <a:off x="0" y="-1"/>
            <a:ext cx="12366594" cy="7296061"/>
          </a:xfrm>
          <a:prstGeom prst="rect">
            <a:avLst/>
          </a:prstGeom>
        </p:spPr>
      </p:pic>
      <p:sp>
        <p:nvSpPr>
          <p:cNvPr id="8" name="Text Placeholder 7">
            <a:extLst>
              <a:ext uri="{FF2B5EF4-FFF2-40B4-BE49-F238E27FC236}">
                <a16:creationId xmlns:a16="http://schemas.microsoft.com/office/drawing/2014/main" id="{FFCF0C1A-6808-5461-6C07-39B8149F25D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80470726"/>
      </p:ext>
    </p:extLst>
  </p:cSld>
  <p:clrMapOvr>
    <a:masterClrMapping/>
  </p:clrMapOvr>
</p:sld>
</file>

<file path=ppt/theme/theme1.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SHRAE Motions" id="{B18A6EA5-4BEF-FE43-93C6-8D36F9C8EAFD}" vid="{0A0F1981-932C-3742-A4BE-F572289FE91E}"/>
    </a:ext>
  </a:extLst>
</a:theme>
</file>

<file path=ppt/theme/theme2.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SHRAE Motions" id="{B18A6EA5-4BEF-FE43-93C6-8D36F9C8EAFD}" vid="{0A0F1981-932C-3742-A4BE-F572289FE91E}"/>
    </a:ext>
  </a:extLst>
</a:theme>
</file>

<file path=ppt/theme/theme3.xml><?xml version="1.0" encoding="utf-8"?>
<a:theme xmlns:a="http://schemas.openxmlformats.org/drawingml/2006/main" name="3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5260</TotalTime>
  <Words>2067</Words>
  <Application>Microsoft Office PowerPoint</Application>
  <PresentationFormat>Widescreen</PresentationFormat>
  <Paragraphs>266</Paragraphs>
  <Slides>28</Slides>
  <Notes>21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28</vt:i4>
      </vt:variant>
    </vt:vector>
  </HeadingPairs>
  <TitlesOfParts>
    <vt:vector size="43" baseType="lpstr">
      <vt:lpstr>Akzidenz Grotesk BE Medium</vt:lpstr>
      <vt:lpstr>Akzidenz Grotesk BE Regular</vt:lpstr>
      <vt:lpstr>akzidenz-grotesk</vt:lpstr>
      <vt:lpstr>Arial</vt:lpstr>
      <vt:lpstr>Arial Narrow</vt:lpstr>
      <vt:lpstr>Calibri</vt:lpstr>
      <vt:lpstr>Calibri Light</vt:lpstr>
      <vt:lpstr>Corbel</vt:lpstr>
      <vt:lpstr>Open Sans</vt:lpstr>
      <vt:lpstr>Wingdings</vt:lpstr>
      <vt:lpstr>1_Office Theme</vt:lpstr>
      <vt:lpstr>2_Office Theme</vt:lpstr>
      <vt:lpstr>3_Office Theme</vt:lpstr>
      <vt:lpstr>Office Theme</vt:lpstr>
      <vt:lpstr>4_Office Theme</vt:lpstr>
      <vt:lpstr>PowerPoint Presentation</vt:lpstr>
      <vt:lpstr>Leadership Attributes</vt:lpstr>
      <vt:lpstr>Chapter Goals</vt:lpstr>
      <vt:lpstr>Keys to Chapter Success</vt:lpstr>
      <vt:lpstr>Keys to Chapter Success</vt:lpstr>
      <vt:lpstr>Relationships Among Members, Chapters and Society </vt:lpstr>
      <vt:lpstr>PowerPoint Presentation</vt:lpstr>
      <vt:lpstr>PowerPoint Presentation</vt:lpstr>
      <vt:lpstr>PowerPoint Presentation</vt:lpstr>
      <vt:lpstr>Chapter Information Questionnaire (CIQ)</vt:lpstr>
      <vt:lpstr>Chapter Reports</vt:lpstr>
      <vt:lpstr>PAOE</vt:lpstr>
      <vt:lpstr>2024-2025 Chapter Operations PAOE</vt:lpstr>
      <vt:lpstr>2024-2025 Chapter Operations PAOE</vt:lpstr>
      <vt:lpstr>2024-2025 Chapter Operations PAOE</vt:lpstr>
      <vt:lpstr>2024-2025 Chapter Operations PAOE</vt:lpstr>
      <vt:lpstr>PowerPoint Presentation</vt:lpstr>
      <vt:lpstr>Chapter Resources</vt:lpstr>
      <vt:lpstr>Important Manuals </vt:lpstr>
      <vt:lpstr>NEW Chapter Tools Available in CIQ</vt:lpstr>
      <vt:lpstr>Chapter Settings: Chapter Events</vt:lpstr>
      <vt:lpstr>Cross Chapter Communications</vt:lpstr>
      <vt:lpstr>NEW! CRC Motion Database</vt:lpstr>
      <vt:lpstr>Phishing Email Guidance</vt:lpstr>
      <vt:lpstr>PowerPoint Presentation</vt:lpstr>
      <vt:lpstr>ASHRAE Newsletters  </vt:lpstr>
      <vt:lpstr>Marketing Central &amp; Logo Merchandise</vt:lpstr>
      <vt:lpstr>Chapter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Crawford</dc:creator>
  <cp:lastModifiedBy>Seymour, Lizzy</cp:lastModifiedBy>
  <cp:revision>107</cp:revision>
  <dcterms:created xsi:type="dcterms:W3CDTF">2020-02-22T19:27:19Z</dcterms:created>
  <dcterms:modified xsi:type="dcterms:W3CDTF">2024-09-06T16:19:31Z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98db05b-8d0f-4671-968e-683e694bb3b1_Enabled">
    <vt:lpwstr>True</vt:lpwstr>
  </property>
  <property fmtid="{D5CDD505-2E9C-101B-9397-08002B2CF9AE}" pid="3" name="MSIP_Label_d98db05b-8d0f-4671-968e-683e694bb3b1_SiteId">
    <vt:lpwstr>a4f1aa99-bd23-4521-a3c0-1d07bdce1616</vt:lpwstr>
  </property>
  <property fmtid="{D5CDD505-2E9C-101B-9397-08002B2CF9AE}" pid="4" name="MSIP_Label_d98db05b-8d0f-4671-968e-683e694bb3b1_Owner">
    <vt:lpwstr>devin.abellon@uponor.com</vt:lpwstr>
  </property>
  <property fmtid="{D5CDD505-2E9C-101B-9397-08002B2CF9AE}" pid="5" name="MSIP_Label_d98db05b-8d0f-4671-968e-683e694bb3b1_SetDate">
    <vt:lpwstr>2021-01-18T07:04:31.1456371Z</vt:lpwstr>
  </property>
  <property fmtid="{D5CDD505-2E9C-101B-9397-08002B2CF9AE}" pid="6" name="MSIP_Label_d98db05b-8d0f-4671-968e-683e694bb3b1_Name">
    <vt:lpwstr>Internal</vt:lpwstr>
  </property>
  <property fmtid="{D5CDD505-2E9C-101B-9397-08002B2CF9AE}" pid="7" name="MSIP_Label_d98db05b-8d0f-4671-968e-683e694bb3b1_Application">
    <vt:lpwstr>Microsoft Azure Information Protection</vt:lpwstr>
  </property>
  <property fmtid="{D5CDD505-2E9C-101B-9397-08002B2CF9AE}" pid="8" name="MSIP_Label_d98db05b-8d0f-4671-968e-683e694bb3b1_Extended_MSFT_Method">
    <vt:lpwstr>Automatic</vt:lpwstr>
  </property>
  <property fmtid="{D5CDD505-2E9C-101B-9397-08002B2CF9AE}" pid="9" name="MSIP_Label_95965d95-ecc0-4720-b759-1f33c42ed7da_Enabled">
    <vt:lpwstr>true</vt:lpwstr>
  </property>
  <property fmtid="{D5CDD505-2E9C-101B-9397-08002B2CF9AE}" pid="10" name="MSIP_Label_95965d95-ecc0-4720-b759-1f33c42ed7da_SetDate">
    <vt:lpwstr>2023-12-21T15:44:33Z</vt:lpwstr>
  </property>
  <property fmtid="{D5CDD505-2E9C-101B-9397-08002B2CF9AE}" pid="11" name="MSIP_Label_95965d95-ecc0-4720-b759-1f33c42ed7da_Method">
    <vt:lpwstr>Standard</vt:lpwstr>
  </property>
  <property fmtid="{D5CDD505-2E9C-101B-9397-08002B2CF9AE}" pid="12" name="MSIP_Label_95965d95-ecc0-4720-b759-1f33c42ed7da_Name">
    <vt:lpwstr>General</vt:lpwstr>
  </property>
  <property fmtid="{D5CDD505-2E9C-101B-9397-08002B2CF9AE}" pid="13" name="MSIP_Label_95965d95-ecc0-4720-b759-1f33c42ed7da_SiteId">
    <vt:lpwstr>a0f29d7e-28cd-4f54-8442-7885aee7c080</vt:lpwstr>
  </property>
  <property fmtid="{D5CDD505-2E9C-101B-9397-08002B2CF9AE}" pid="14" name="MSIP_Label_95965d95-ecc0-4720-b759-1f33c42ed7da_ActionId">
    <vt:lpwstr>e5fd5f20-4fe2-4941-82af-398a4bd64caf</vt:lpwstr>
  </property>
  <property fmtid="{D5CDD505-2E9C-101B-9397-08002B2CF9AE}" pid="15" name="MSIP_Label_95965d95-ecc0-4720-b759-1f33c42ed7da_ContentBits">
    <vt:lpwstr>0</vt:lpwstr>
  </property>
</Properties>
</file>